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diagrams/data1.xml" ContentType="application/vnd.openxmlformats-officedocument.drawingml.diagramData+xml"/>
  <Override PartName="/ppt/diagrams/data6.xml" ContentType="application/vnd.openxmlformats-officedocument.drawingml.diagramData+xml"/>
  <Override PartName="/ppt/diagrams/data5.xml" ContentType="application/vnd.openxmlformats-officedocument.drawingml.diagramData+xml"/>
  <Override PartName="/ppt/diagrams/data4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diagrams/layout3.xml" ContentType="application/vnd.openxmlformats-officedocument.drawingml.diagramLayout+xml"/>
  <Override PartName="/ppt/diagrams/colors1.xml" ContentType="application/vnd.openxmlformats-officedocument.drawingml.diagramColors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2.xml" ContentType="application/vnd.openxmlformats-officedocument.drawingml.diagramColors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theme/theme2.xml" ContentType="application/vnd.openxmlformats-officedocument.theme+xml"/>
  <Override PartName="/ppt/diagrams/drawing2.xml" ContentType="application/vnd.ms-office.drawingml.diagramDrawing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theme/theme1.xml" ContentType="application/vnd.openxmlformats-officedocument.theme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4.xml" ContentType="application/vnd.ms-office.drawingml.diagramDrawing+xml"/>
  <Override PartName="/ppt/diagrams/colors4.xml" ContentType="application/vnd.openxmlformats-officedocument.drawingml.diagramColors+xml"/>
  <Override PartName="/ppt/diagrams/drawing3.xml" ContentType="application/vnd.ms-office.drawingml.diagramDrawing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notesMasters/notesMaster1.xml" ContentType="application/vnd.openxmlformats-officedocument.presentationml.notesMaster+xml"/>
  <Override PartName="/ppt/diagrams/drawing5.xml" ContentType="application/vnd.ms-office.drawingml.diagramDrawing+xml"/>
  <Override PartName="/ppt/diagrams/colors6.xml" ContentType="application/vnd.openxmlformats-officedocument.drawingml.diagramColors+xml"/>
  <Override PartName="/ppt/diagrams/layout6.xml" ContentType="application/vnd.openxmlformats-officedocument.drawingml.diagramLayout+xml"/>
  <Override PartName="/ppt/diagrams/drawing6.xml" ContentType="application/vnd.ms-office.drawingml.diagramDrawing+xml"/>
  <Override PartName="/ppt/diagrams/quickStyle6.xml" ContentType="application/vnd.openxmlformats-officedocument.drawingml.diagramStyl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79" r:id="rId4"/>
    <p:sldId id="280" r:id="rId5"/>
    <p:sldId id="259" r:id="rId6"/>
    <p:sldId id="271" r:id="rId7"/>
    <p:sldId id="272" r:id="rId8"/>
    <p:sldId id="273" r:id="rId9"/>
    <p:sldId id="274" r:id="rId10"/>
    <p:sldId id="275" r:id="rId11"/>
    <p:sldId id="281" r:id="rId12"/>
    <p:sldId id="261" r:id="rId13"/>
  </p:sldIdLst>
  <p:sldSz cx="12188825" cy="6858000"/>
  <p:notesSz cx="6858000" cy="9144000"/>
  <p:defaultTextStyle>
    <a:defPPr>
      <a:defRPr lang="es-ES"/>
    </a:defPPr>
    <a:lvl1pPr marL="0" algn="l" defTabSz="61475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4751" algn="l" defTabSz="61475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29502" algn="l" defTabSz="61475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44253" algn="l" defTabSz="61475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59004" algn="l" defTabSz="61475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73756" algn="l" defTabSz="61475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88507" algn="l" defTabSz="61475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303258" algn="l" defTabSz="61475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918009" algn="l" defTabSz="61475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4" d="100"/>
          <a:sy n="94" d="100"/>
        </p:scale>
        <p:origin x="-588" y="-378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9E18BC-16E2-4BE2-B733-9FAEC9CDD048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BB46D4C9-21F8-45BD-B603-D0E27D651FFB}">
      <dgm:prSet/>
      <dgm:spPr/>
      <dgm:t>
        <a:bodyPr/>
        <a:lstStyle/>
        <a:p>
          <a:pPr rtl="0"/>
          <a:r>
            <a:rPr lang="es-CL" dirty="0" smtClean="0"/>
            <a:t>Solo comité con correo formal</a:t>
          </a:r>
          <a:endParaRPr lang="es-CL" dirty="0"/>
        </a:p>
      </dgm:t>
    </dgm:pt>
    <dgm:pt modelId="{5399C202-4545-4182-A6FD-8F8DDAB0F718}" type="parTrans" cxnId="{6316944C-1355-4193-9CC4-F9C0DE44288F}">
      <dgm:prSet/>
      <dgm:spPr/>
      <dgm:t>
        <a:bodyPr/>
        <a:lstStyle/>
        <a:p>
          <a:endParaRPr lang="es-CL"/>
        </a:p>
      </dgm:t>
    </dgm:pt>
    <dgm:pt modelId="{4DE94D72-DB1E-442D-91D3-6E713420FBAC}" type="sibTrans" cxnId="{6316944C-1355-4193-9CC4-F9C0DE44288F}">
      <dgm:prSet/>
      <dgm:spPr/>
      <dgm:t>
        <a:bodyPr/>
        <a:lstStyle/>
        <a:p>
          <a:endParaRPr lang="es-CL"/>
        </a:p>
      </dgm:t>
    </dgm:pt>
    <dgm:pt modelId="{D7742121-5CC6-4D02-83FE-3D65C549A4B7}" type="pres">
      <dgm:prSet presAssocID="{1F9E18BC-16E2-4BE2-B733-9FAEC9CDD048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s-CL"/>
        </a:p>
      </dgm:t>
    </dgm:pt>
    <dgm:pt modelId="{1131E421-6FDF-4B2E-80E3-F0785EF0F0FF}" type="pres">
      <dgm:prSet presAssocID="{BB46D4C9-21F8-45BD-B603-D0E27D651FFB}" presName="horFlow" presStyleCnt="0"/>
      <dgm:spPr/>
    </dgm:pt>
    <dgm:pt modelId="{9778A17F-CAC3-4F01-8C27-AF450039F8C4}" type="pres">
      <dgm:prSet presAssocID="{BB46D4C9-21F8-45BD-B603-D0E27D651FFB}" presName="bigChev" presStyleLbl="node1" presStyleIdx="0" presStyleCnt="1" custScaleY="137220"/>
      <dgm:spPr/>
      <dgm:t>
        <a:bodyPr/>
        <a:lstStyle/>
        <a:p>
          <a:endParaRPr lang="es-CL"/>
        </a:p>
      </dgm:t>
    </dgm:pt>
  </dgm:ptLst>
  <dgm:cxnLst>
    <dgm:cxn modelId="{EC5C7F28-1C3E-47A0-99DA-B3398AF789AA}" type="presOf" srcId="{BB46D4C9-21F8-45BD-B603-D0E27D651FFB}" destId="{9778A17F-CAC3-4F01-8C27-AF450039F8C4}" srcOrd="0" destOrd="0" presId="urn:microsoft.com/office/officeart/2005/8/layout/lProcess3"/>
    <dgm:cxn modelId="{BEF2927E-4AB2-443B-AF16-CAAE86AA34BB}" type="presOf" srcId="{1F9E18BC-16E2-4BE2-B733-9FAEC9CDD048}" destId="{D7742121-5CC6-4D02-83FE-3D65C549A4B7}" srcOrd="0" destOrd="0" presId="urn:microsoft.com/office/officeart/2005/8/layout/lProcess3"/>
    <dgm:cxn modelId="{6316944C-1355-4193-9CC4-F9C0DE44288F}" srcId="{1F9E18BC-16E2-4BE2-B733-9FAEC9CDD048}" destId="{BB46D4C9-21F8-45BD-B603-D0E27D651FFB}" srcOrd="0" destOrd="0" parTransId="{5399C202-4545-4182-A6FD-8F8DDAB0F718}" sibTransId="{4DE94D72-DB1E-442D-91D3-6E713420FBAC}"/>
    <dgm:cxn modelId="{172EA133-AA5D-4D8F-995D-5D79F6F00737}" type="presParOf" srcId="{D7742121-5CC6-4D02-83FE-3D65C549A4B7}" destId="{1131E421-6FDF-4B2E-80E3-F0785EF0F0FF}" srcOrd="0" destOrd="0" presId="urn:microsoft.com/office/officeart/2005/8/layout/lProcess3"/>
    <dgm:cxn modelId="{3685F1ED-4C06-43A4-A7D7-11275947C193}" type="presParOf" srcId="{1131E421-6FDF-4B2E-80E3-F0785EF0F0FF}" destId="{9778A17F-CAC3-4F01-8C27-AF450039F8C4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78A659-8A6B-40B5-95FB-452A50774B3A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A25C87D2-7676-47BD-9F06-28BBB3924C5D}">
      <dgm:prSet/>
      <dgm:spPr/>
      <dgm:t>
        <a:bodyPr/>
        <a:lstStyle/>
        <a:p>
          <a:pPr rtl="0"/>
          <a:r>
            <a:rPr lang="es-CL" dirty="0" smtClean="0"/>
            <a:t>solicitante</a:t>
          </a:r>
          <a:endParaRPr lang="es-CL" dirty="0"/>
        </a:p>
      </dgm:t>
    </dgm:pt>
    <dgm:pt modelId="{7ABA6BBB-447E-49F0-B5B4-FB3D4CD64132}" type="parTrans" cxnId="{CED28493-A079-42C7-864A-47014106A7C0}">
      <dgm:prSet/>
      <dgm:spPr/>
      <dgm:t>
        <a:bodyPr/>
        <a:lstStyle/>
        <a:p>
          <a:endParaRPr lang="es-CL"/>
        </a:p>
      </dgm:t>
    </dgm:pt>
    <dgm:pt modelId="{EA724972-7EF8-41C6-93E2-9CFFC546B0E2}" type="sibTrans" cxnId="{CED28493-A079-42C7-864A-47014106A7C0}">
      <dgm:prSet/>
      <dgm:spPr/>
      <dgm:t>
        <a:bodyPr/>
        <a:lstStyle/>
        <a:p>
          <a:endParaRPr lang="es-CL"/>
        </a:p>
      </dgm:t>
    </dgm:pt>
    <dgm:pt modelId="{2FA431AA-CEF9-499E-8309-C68786657573}" type="pres">
      <dgm:prSet presAssocID="{5578A659-8A6B-40B5-95FB-452A50774B3A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s-CL"/>
        </a:p>
      </dgm:t>
    </dgm:pt>
    <dgm:pt modelId="{C9A3A886-D29B-4567-98DC-3456799C89AB}" type="pres">
      <dgm:prSet presAssocID="{A25C87D2-7676-47BD-9F06-28BBB3924C5D}" presName="horFlow" presStyleCnt="0"/>
      <dgm:spPr/>
    </dgm:pt>
    <dgm:pt modelId="{53DAFB2A-4494-4EE2-A560-94B80125A105}" type="pres">
      <dgm:prSet presAssocID="{A25C87D2-7676-47BD-9F06-28BBB3924C5D}" presName="bigChev" presStyleLbl="node1" presStyleIdx="0" presStyleCnt="1" custScaleX="100098" custScaleY="136883"/>
      <dgm:spPr/>
      <dgm:t>
        <a:bodyPr/>
        <a:lstStyle/>
        <a:p>
          <a:endParaRPr lang="es-CL"/>
        </a:p>
      </dgm:t>
    </dgm:pt>
  </dgm:ptLst>
  <dgm:cxnLst>
    <dgm:cxn modelId="{F3D6FEA5-0C38-421F-B51E-3F8D83984737}" type="presOf" srcId="{A25C87D2-7676-47BD-9F06-28BBB3924C5D}" destId="{53DAFB2A-4494-4EE2-A560-94B80125A105}" srcOrd="0" destOrd="0" presId="urn:microsoft.com/office/officeart/2005/8/layout/lProcess3"/>
    <dgm:cxn modelId="{0D3C63EF-F2F9-4DD3-B23F-8CA0B7A5BBEF}" type="presOf" srcId="{5578A659-8A6B-40B5-95FB-452A50774B3A}" destId="{2FA431AA-CEF9-499E-8309-C68786657573}" srcOrd="0" destOrd="0" presId="urn:microsoft.com/office/officeart/2005/8/layout/lProcess3"/>
    <dgm:cxn modelId="{CED28493-A079-42C7-864A-47014106A7C0}" srcId="{5578A659-8A6B-40B5-95FB-452A50774B3A}" destId="{A25C87D2-7676-47BD-9F06-28BBB3924C5D}" srcOrd="0" destOrd="0" parTransId="{7ABA6BBB-447E-49F0-B5B4-FB3D4CD64132}" sibTransId="{EA724972-7EF8-41C6-93E2-9CFFC546B0E2}"/>
    <dgm:cxn modelId="{6CB5458C-BBAB-481E-A1F8-BD1C14052A98}" type="presParOf" srcId="{2FA431AA-CEF9-499E-8309-C68786657573}" destId="{C9A3A886-D29B-4567-98DC-3456799C89AB}" srcOrd="0" destOrd="0" presId="urn:microsoft.com/office/officeart/2005/8/layout/lProcess3"/>
    <dgm:cxn modelId="{8B5BF908-B89B-4679-AB51-65EAE60F6AE6}" type="presParOf" srcId="{C9A3A886-D29B-4567-98DC-3456799C89AB}" destId="{53DAFB2A-4494-4EE2-A560-94B80125A105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66BCEF1-9FD0-4260-BE0D-9131F212D5D9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C2990B25-0ABF-4FA9-B3E2-2AA57EDC5935}">
      <dgm:prSet/>
      <dgm:spPr/>
      <dgm:t>
        <a:bodyPr/>
        <a:lstStyle/>
        <a:p>
          <a:pPr rtl="0"/>
          <a:r>
            <a:rPr lang="es-CL" dirty="0" smtClean="0"/>
            <a:t>Dueño de la propiedad . Si no fuera así, se requiere una  autorización para la instalación de un  nuevo arranque </a:t>
          </a:r>
          <a:endParaRPr lang="es-CL" dirty="0"/>
        </a:p>
      </dgm:t>
    </dgm:pt>
    <dgm:pt modelId="{623D59F1-DA23-49C4-BB3B-6DCA1C879302}" type="parTrans" cxnId="{7046E27E-FEC7-433F-AA6F-0E9A3B7726D7}">
      <dgm:prSet/>
      <dgm:spPr/>
      <dgm:t>
        <a:bodyPr/>
        <a:lstStyle/>
        <a:p>
          <a:endParaRPr lang="es-CL"/>
        </a:p>
      </dgm:t>
    </dgm:pt>
    <dgm:pt modelId="{6FF6EA85-4A96-478F-9DBA-9BC774FBA0D6}" type="sibTrans" cxnId="{7046E27E-FEC7-433F-AA6F-0E9A3B7726D7}">
      <dgm:prSet/>
      <dgm:spPr/>
      <dgm:t>
        <a:bodyPr/>
        <a:lstStyle/>
        <a:p>
          <a:endParaRPr lang="es-CL"/>
        </a:p>
      </dgm:t>
    </dgm:pt>
    <dgm:pt modelId="{4B40CF91-1220-4823-8C82-7E6ED91C7DF9}" type="pres">
      <dgm:prSet presAssocID="{066BCEF1-9FD0-4260-BE0D-9131F212D5D9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s-CL"/>
        </a:p>
      </dgm:t>
    </dgm:pt>
    <dgm:pt modelId="{4F1E64ED-E004-45FB-9B6A-50289E72A902}" type="pres">
      <dgm:prSet presAssocID="{C2990B25-0ABF-4FA9-B3E2-2AA57EDC5935}" presName="horFlow" presStyleCnt="0"/>
      <dgm:spPr/>
    </dgm:pt>
    <dgm:pt modelId="{668B7DAB-AF45-47F5-98B4-70B9EFF65A30}" type="pres">
      <dgm:prSet presAssocID="{C2990B25-0ABF-4FA9-B3E2-2AA57EDC5935}" presName="bigChev" presStyleLbl="node1" presStyleIdx="0" presStyleCnt="1" custLinFactNeighborX="-34516" custLinFactNeighborY="-11076"/>
      <dgm:spPr/>
      <dgm:t>
        <a:bodyPr/>
        <a:lstStyle/>
        <a:p>
          <a:endParaRPr lang="es-CL"/>
        </a:p>
      </dgm:t>
    </dgm:pt>
  </dgm:ptLst>
  <dgm:cxnLst>
    <dgm:cxn modelId="{7046E27E-FEC7-433F-AA6F-0E9A3B7726D7}" srcId="{066BCEF1-9FD0-4260-BE0D-9131F212D5D9}" destId="{C2990B25-0ABF-4FA9-B3E2-2AA57EDC5935}" srcOrd="0" destOrd="0" parTransId="{623D59F1-DA23-49C4-BB3B-6DCA1C879302}" sibTransId="{6FF6EA85-4A96-478F-9DBA-9BC774FBA0D6}"/>
    <dgm:cxn modelId="{A9B162A6-B77F-41BF-BA21-60ADA64F2A48}" type="presOf" srcId="{C2990B25-0ABF-4FA9-B3E2-2AA57EDC5935}" destId="{668B7DAB-AF45-47F5-98B4-70B9EFF65A30}" srcOrd="0" destOrd="0" presId="urn:microsoft.com/office/officeart/2005/8/layout/lProcess3"/>
    <dgm:cxn modelId="{4E5579C4-9680-4AAE-8A8E-2ADF8CE79519}" type="presOf" srcId="{066BCEF1-9FD0-4260-BE0D-9131F212D5D9}" destId="{4B40CF91-1220-4823-8C82-7E6ED91C7DF9}" srcOrd="0" destOrd="0" presId="urn:microsoft.com/office/officeart/2005/8/layout/lProcess3"/>
    <dgm:cxn modelId="{989287CF-B9CC-40B3-A8BB-738426E8FEB4}" type="presParOf" srcId="{4B40CF91-1220-4823-8C82-7E6ED91C7DF9}" destId="{4F1E64ED-E004-45FB-9B6A-50289E72A902}" srcOrd="0" destOrd="0" presId="urn:microsoft.com/office/officeart/2005/8/layout/lProcess3"/>
    <dgm:cxn modelId="{2D56E912-CE91-4584-A8AE-88AC6C7F6279}" type="presParOf" srcId="{4F1E64ED-E004-45FB-9B6A-50289E72A902}" destId="{668B7DAB-AF45-47F5-98B4-70B9EFF65A30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EFD0754-8E07-4578-9BFC-1A29D50BCF32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B55D7D64-08AA-4141-87E5-2BFE9DE4BBB2}">
      <dgm:prSet/>
      <dgm:spPr/>
      <dgm:t>
        <a:bodyPr/>
        <a:lstStyle/>
        <a:p>
          <a:pPr rtl="0"/>
          <a:r>
            <a:rPr lang="es-CL" dirty="0" smtClean="0"/>
            <a:t>En uso comercial e industrial se autorizarán solo conexión a casino para trabajadores. En las ferias costumbristas solo se autorizará  conexiones para las cocinerías </a:t>
          </a:r>
          <a:endParaRPr lang="es-CL" dirty="0"/>
        </a:p>
      </dgm:t>
    </dgm:pt>
    <dgm:pt modelId="{070F87C1-E99C-4FA9-BAED-A60F94C9CC2A}" type="parTrans" cxnId="{7B6C844B-1A08-491C-940D-A17900C9D676}">
      <dgm:prSet/>
      <dgm:spPr/>
      <dgm:t>
        <a:bodyPr/>
        <a:lstStyle/>
        <a:p>
          <a:endParaRPr lang="es-CL"/>
        </a:p>
      </dgm:t>
    </dgm:pt>
    <dgm:pt modelId="{F13D5F27-1F69-4F5A-9A77-0B360C8E0514}" type="sibTrans" cxnId="{7B6C844B-1A08-491C-940D-A17900C9D676}">
      <dgm:prSet/>
      <dgm:spPr/>
      <dgm:t>
        <a:bodyPr/>
        <a:lstStyle/>
        <a:p>
          <a:endParaRPr lang="es-CL"/>
        </a:p>
      </dgm:t>
    </dgm:pt>
    <dgm:pt modelId="{2F311D8C-F443-4AB3-97FE-0E0C29E89FA4}" type="pres">
      <dgm:prSet presAssocID="{CEFD0754-8E07-4578-9BFC-1A29D50BCF32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s-CL"/>
        </a:p>
      </dgm:t>
    </dgm:pt>
    <dgm:pt modelId="{844B3216-6A46-46DF-9ECE-8D731E85AB65}" type="pres">
      <dgm:prSet presAssocID="{B55D7D64-08AA-4141-87E5-2BFE9DE4BBB2}" presName="horFlow" presStyleCnt="0"/>
      <dgm:spPr/>
    </dgm:pt>
    <dgm:pt modelId="{4E98AD82-4273-470B-9595-DBE963922DCF}" type="pres">
      <dgm:prSet presAssocID="{B55D7D64-08AA-4141-87E5-2BFE9DE4BBB2}" presName="bigChev" presStyleLbl="node1" presStyleIdx="0" presStyleCnt="1"/>
      <dgm:spPr/>
      <dgm:t>
        <a:bodyPr/>
        <a:lstStyle/>
        <a:p>
          <a:endParaRPr lang="es-CL"/>
        </a:p>
      </dgm:t>
    </dgm:pt>
  </dgm:ptLst>
  <dgm:cxnLst>
    <dgm:cxn modelId="{AC92A713-1B00-4661-BC69-A70DEC8AC63E}" type="presOf" srcId="{B55D7D64-08AA-4141-87E5-2BFE9DE4BBB2}" destId="{4E98AD82-4273-470B-9595-DBE963922DCF}" srcOrd="0" destOrd="0" presId="urn:microsoft.com/office/officeart/2005/8/layout/lProcess3"/>
    <dgm:cxn modelId="{7B6C844B-1A08-491C-940D-A17900C9D676}" srcId="{CEFD0754-8E07-4578-9BFC-1A29D50BCF32}" destId="{B55D7D64-08AA-4141-87E5-2BFE9DE4BBB2}" srcOrd="0" destOrd="0" parTransId="{070F87C1-E99C-4FA9-BAED-A60F94C9CC2A}" sibTransId="{F13D5F27-1F69-4F5A-9A77-0B360C8E0514}"/>
    <dgm:cxn modelId="{6B353EF4-95E3-4CC5-8801-A095A156A0A6}" type="presOf" srcId="{CEFD0754-8E07-4578-9BFC-1A29D50BCF32}" destId="{2F311D8C-F443-4AB3-97FE-0E0C29E89FA4}" srcOrd="0" destOrd="0" presId="urn:microsoft.com/office/officeart/2005/8/layout/lProcess3"/>
    <dgm:cxn modelId="{926904D7-8C34-4D9C-A1F8-633D04C27DC1}" type="presParOf" srcId="{2F311D8C-F443-4AB3-97FE-0E0C29E89FA4}" destId="{844B3216-6A46-46DF-9ECE-8D731E85AB65}" srcOrd="0" destOrd="0" presId="urn:microsoft.com/office/officeart/2005/8/layout/lProcess3"/>
    <dgm:cxn modelId="{917A1136-5B10-49B2-94DC-F9984B787E24}" type="presParOf" srcId="{844B3216-6A46-46DF-9ECE-8D731E85AB65}" destId="{4E98AD82-4273-470B-9595-DBE963922DCF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9D0B612-CE4E-4A90-9295-C3CC129E5EA1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0F74ADA3-5609-4280-848D-CC651507C81F}">
      <dgm:prSet/>
      <dgm:spPr/>
      <dgm:t>
        <a:bodyPr/>
        <a:lstStyle/>
        <a:p>
          <a:pPr rtl="0"/>
          <a:r>
            <a:rPr lang="es-CL" dirty="0" smtClean="0"/>
            <a:t>Un arranque por vivienda </a:t>
          </a:r>
          <a:endParaRPr lang="es-CL" dirty="0"/>
        </a:p>
      </dgm:t>
    </dgm:pt>
    <dgm:pt modelId="{3627A364-B464-44E1-8BBE-269DABB629B8}" type="parTrans" cxnId="{A940374D-DB30-4F5E-B729-C5D58D74F53C}">
      <dgm:prSet/>
      <dgm:spPr/>
      <dgm:t>
        <a:bodyPr/>
        <a:lstStyle/>
        <a:p>
          <a:endParaRPr lang="es-CL"/>
        </a:p>
      </dgm:t>
    </dgm:pt>
    <dgm:pt modelId="{89354215-F718-4630-863A-5AF56FAA2A46}" type="sibTrans" cxnId="{A940374D-DB30-4F5E-B729-C5D58D74F53C}">
      <dgm:prSet/>
      <dgm:spPr/>
      <dgm:t>
        <a:bodyPr/>
        <a:lstStyle/>
        <a:p>
          <a:endParaRPr lang="es-CL"/>
        </a:p>
      </dgm:t>
    </dgm:pt>
    <dgm:pt modelId="{4F10961A-1361-48D0-A49D-7406638426C3}" type="pres">
      <dgm:prSet presAssocID="{D9D0B612-CE4E-4A90-9295-C3CC129E5EA1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s-CL"/>
        </a:p>
      </dgm:t>
    </dgm:pt>
    <dgm:pt modelId="{DF8FBF85-993D-43F8-8E55-CA5CE9C2940A}" type="pres">
      <dgm:prSet presAssocID="{0F74ADA3-5609-4280-848D-CC651507C81F}" presName="horFlow" presStyleCnt="0"/>
      <dgm:spPr/>
    </dgm:pt>
    <dgm:pt modelId="{D34067D5-AAC3-4E57-B00F-6004CB988C20}" type="pres">
      <dgm:prSet presAssocID="{0F74ADA3-5609-4280-848D-CC651507C81F}" presName="bigChev" presStyleLbl="node1" presStyleIdx="0" presStyleCnt="1" custScaleY="137295"/>
      <dgm:spPr/>
      <dgm:t>
        <a:bodyPr/>
        <a:lstStyle/>
        <a:p>
          <a:endParaRPr lang="es-CL"/>
        </a:p>
      </dgm:t>
    </dgm:pt>
  </dgm:ptLst>
  <dgm:cxnLst>
    <dgm:cxn modelId="{A2A8952A-498F-4AD9-98A4-E446ADFFAF46}" type="presOf" srcId="{0F74ADA3-5609-4280-848D-CC651507C81F}" destId="{D34067D5-AAC3-4E57-B00F-6004CB988C20}" srcOrd="0" destOrd="0" presId="urn:microsoft.com/office/officeart/2005/8/layout/lProcess3"/>
    <dgm:cxn modelId="{B74F5C78-1163-4907-A167-A4A9F1A2C3BD}" type="presOf" srcId="{D9D0B612-CE4E-4A90-9295-C3CC129E5EA1}" destId="{4F10961A-1361-48D0-A49D-7406638426C3}" srcOrd="0" destOrd="0" presId="urn:microsoft.com/office/officeart/2005/8/layout/lProcess3"/>
    <dgm:cxn modelId="{A940374D-DB30-4F5E-B729-C5D58D74F53C}" srcId="{D9D0B612-CE4E-4A90-9295-C3CC129E5EA1}" destId="{0F74ADA3-5609-4280-848D-CC651507C81F}" srcOrd="0" destOrd="0" parTransId="{3627A364-B464-44E1-8BBE-269DABB629B8}" sibTransId="{89354215-F718-4630-863A-5AF56FAA2A46}"/>
    <dgm:cxn modelId="{5CE595F7-B39F-4243-B2E1-0CBF4F313F5A}" type="presParOf" srcId="{4F10961A-1361-48D0-A49D-7406638426C3}" destId="{DF8FBF85-993D-43F8-8E55-CA5CE9C2940A}" srcOrd="0" destOrd="0" presId="urn:microsoft.com/office/officeart/2005/8/layout/lProcess3"/>
    <dgm:cxn modelId="{5D492083-E21D-4980-8BC3-EB9004081456}" type="presParOf" srcId="{DF8FBF85-993D-43F8-8E55-CA5CE9C2940A}" destId="{D34067D5-AAC3-4E57-B00F-6004CB988C20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6F36D64-A957-423D-B912-8A9058E584AB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EF5F00DA-1120-40FD-868A-6FA3ADC82BE5}">
      <dgm:prSet/>
      <dgm:spPr/>
      <dgm:t>
        <a:bodyPr/>
        <a:lstStyle/>
        <a:p>
          <a:pPr rtl="0"/>
          <a:r>
            <a:rPr lang="es-CL" dirty="0" smtClean="0"/>
            <a:t>Finalizar el trámite </a:t>
          </a:r>
          <a:endParaRPr lang="es-CL" dirty="0"/>
        </a:p>
      </dgm:t>
    </dgm:pt>
    <dgm:pt modelId="{1626D54F-D377-47A3-B15C-53436250B325}" type="parTrans" cxnId="{65543099-6E28-44DF-8B56-19103C5026B3}">
      <dgm:prSet/>
      <dgm:spPr/>
      <dgm:t>
        <a:bodyPr/>
        <a:lstStyle/>
        <a:p>
          <a:endParaRPr lang="es-CL"/>
        </a:p>
      </dgm:t>
    </dgm:pt>
    <dgm:pt modelId="{7F88DBD3-D174-4C55-85AB-36E81C45D313}" type="sibTrans" cxnId="{65543099-6E28-44DF-8B56-19103C5026B3}">
      <dgm:prSet/>
      <dgm:spPr/>
      <dgm:t>
        <a:bodyPr/>
        <a:lstStyle/>
        <a:p>
          <a:endParaRPr lang="es-CL"/>
        </a:p>
      </dgm:t>
    </dgm:pt>
    <dgm:pt modelId="{DC0A1E33-C327-4569-8A37-020CCB7B7A66}" type="pres">
      <dgm:prSet presAssocID="{06F36D64-A957-423D-B912-8A9058E584AB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s-CL"/>
        </a:p>
      </dgm:t>
    </dgm:pt>
    <dgm:pt modelId="{9923B81A-524A-4891-AB68-5B4B634E1D9B}" type="pres">
      <dgm:prSet presAssocID="{EF5F00DA-1120-40FD-868A-6FA3ADC82BE5}" presName="horFlow" presStyleCnt="0"/>
      <dgm:spPr/>
    </dgm:pt>
    <dgm:pt modelId="{FBD93C27-5CF0-4635-AA06-B8B874BF0126}" type="pres">
      <dgm:prSet presAssocID="{EF5F00DA-1120-40FD-868A-6FA3ADC82BE5}" presName="bigChev" presStyleLbl="node1" presStyleIdx="0" presStyleCnt="1"/>
      <dgm:spPr/>
      <dgm:t>
        <a:bodyPr/>
        <a:lstStyle/>
        <a:p>
          <a:endParaRPr lang="es-CL"/>
        </a:p>
      </dgm:t>
    </dgm:pt>
  </dgm:ptLst>
  <dgm:cxnLst>
    <dgm:cxn modelId="{DBB855EC-2CC7-4765-846A-986E4E0EFA22}" type="presOf" srcId="{06F36D64-A957-423D-B912-8A9058E584AB}" destId="{DC0A1E33-C327-4569-8A37-020CCB7B7A66}" srcOrd="0" destOrd="0" presId="urn:microsoft.com/office/officeart/2005/8/layout/lProcess3"/>
    <dgm:cxn modelId="{D2142957-2912-4BE2-804E-3355DB4EBBE0}" type="presOf" srcId="{EF5F00DA-1120-40FD-868A-6FA3ADC82BE5}" destId="{FBD93C27-5CF0-4635-AA06-B8B874BF0126}" srcOrd="0" destOrd="0" presId="urn:microsoft.com/office/officeart/2005/8/layout/lProcess3"/>
    <dgm:cxn modelId="{65543099-6E28-44DF-8B56-19103C5026B3}" srcId="{06F36D64-A957-423D-B912-8A9058E584AB}" destId="{EF5F00DA-1120-40FD-868A-6FA3ADC82BE5}" srcOrd="0" destOrd="0" parTransId="{1626D54F-D377-47A3-B15C-53436250B325}" sibTransId="{7F88DBD3-D174-4C55-85AB-36E81C45D313}"/>
    <dgm:cxn modelId="{99CF8838-F60B-49DA-92DC-E59DD54DC463}" type="presParOf" srcId="{DC0A1E33-C327-4569-8A37-020CCB7B7A66}" destId="{9923B81A-524A-4891-AB68-5B4B634E1D9B}" srcOrd="0" destOrd="0" presId="urn:microsoft.com/office/officeart/2005/8/layout/lProcess3"/>
    <dgm:cxn modelId="{C8DAFEE6-E6BD-441D-9A9F-7FA5728B7EE1}" type="presParOf" srcId="{9923B81A-524A-4891-AB68-5B4B634E1D9B}" destId="{FBD93C27-5CF0-4635-AA06-B8B874BF0126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78A17F-CAC3-4F01-8C27-AF450039F8C4}">
      <dsp:nvSpPr>
        <dsp:cNvPr id="0" name=""/>
        <dsp:cNvSpPr/>
      </dsp:nvSpPr>
      <dsp:spPr>
        <a:xfrm>
          <a:off x="0" y="337685"/>
          <a:ext cx="1950721" cy="107071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kern="1200" dirty="0" smtClean="0"/>
            <a:t>Solo comité con correo formal</a:t>
          </a:r>
          <a:endParaRPr lang="es-CL" sz="1500" kern="1200" dirty="0"/>
        </a:p>
      </dsp:txBody>
      <dsp:txXfrm>
        <a:off x="535356" y="337685"/>
        <a:ext cx="880010" cy="10707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DAFB2A-4494-4EE2-A560-94B80125A105}">
      <dsp:nvSpPr>
        <dsp:cNvPr id="0" name=""/>
        <dsp:cNvSpPr/>
      </dsp:nvSpPr>
      <dsp:spPr>
        <a:xfrm>
          <a:off x="891" y="339219"/>
          <a:ext cx="1827016" cy="99937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kern="1200" dirty="0" smtClean="0"/>
            <a:t>solicitante</a:t>
          </a:r>
          <a:endParaRPr lang="es-CL" sz="1500" kern="1200" dirty="0"/>
        </a:p>
      </dsp:txBody>
      <dsp:txXfrm>
        <a:off x="500576" y="339219"/>
        <a:ext cx="827646" cy="9993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8B7DAB-AF45-47F5-98B4-70B9EFF65A30}">
      <dsp:nvSpPr>
        <dsp:cNvPr id="0" name=""/>
        <dsp:cNvSpPr/>
      </dsp:nvSpPr>
      <dsp:spPr>
        <a:xfrm>
          <a:off x="0" y="0"/>
          <a:ext cx="3522424" cy="140896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 smtClean="0"/>
            <a:t>Dueño de la propiedad . Si no fuera así, se requiere una  autorización para la instalación de un  nuevo arranque </a:t>
          </a:r>
          <a:endParaRPr lang="es-CL" sz="1600" kern="1200" dirty="0"/>
        </a:p>
      </dsp:txBody>
      <dsp:txXfrm>
        <a:off x="704485" y="0"/>
        <a:ext cx="2113455" cy="14089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98AD82-4273-470B-9595-DBE963922DCF}">
      <dsp:nvSpPr>
        <dsp:cNvPr id="0" name=""/>
        <dsp:cNvSpPr/>
      </dsp:nvSpPr>
      <dsp:spPr>
        <a:xfrm>
          <a:off x="0" y="353567"/>
          <a:ext cx="3464560" cy="138582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/>
            <a:t>En uso comercial e industrial se autorizarán solo conexión a casino para trabajadores. En las ferias costumbristas solo se autorizará  conexiones para las cocinerías </a:t>
          </a:r>
          <a:endParaRPr lang="es-CL" sz="1400" kern="1200" dirty="0"/>
        </a:p>
      </dsp:txBody>
      <dsp:txXfrm>
        <a:off x="692912" y="353567"/>
        <a:ext cx="2078736" cy="138582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4067D5-AAC3-4E57-B00F-6004CB988C20}">
      <dsp:nvSpPr>
        <dsp:cNvPr id="0" name=""/>
        <dsp:cNvSpPr/>
      </dsp:nvSpPr>
      <dsp:spPr>
        <a:xfrm>
          <a:off x="0" y="853440"/>
          <a:ext cx="2479040" cy="136143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300" kern="1200" dirty="0" smtClean="0"/>
            <a:t>Un arranque por vivienda </a:t>
          </a:r>
          <a:endParaRPr lang="es-CL" sz="2300" kern="1200" dirty="0"/>
        </a:p>
      </dsp:txBody>
      <dsp:txXfrm>
        <a:off x="680720" y="853440"/>
        <a:ext cx="1117601" cy="136143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D93C27-5CF0-4635-AA06-B8B874BF0126}">
      <dsp:nvSpPr>
        <dsp:cNvPr id="0" name=""/>
        <dsp:cNvSpPr/>
      </dsp:nvSpPr>
      <dsp:spPr>
        <a:xfrm>
          <a:off x="0" y="217378"/>
          <a:ext cx="2082800" cy="8331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kern="1200" dirty="0" smtClean="0"/>
            <a:t>Finalizar el trámite </a:t>
          </a:r>
          <a:endParaRPr lang="es-CL" sz="2400" kern="1200" dirty="0"/>
        </a:p>
      </dsp:txBody>
      <dsp:txXfrm>
        <a:off x="416560" y="217378"/>
        <a:ext cx="1249680" cy="833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07E33C-6C9E-4341-B438-B3D5A4680E78}" type="datetimeFigureOut">
              <a:rPr lang="es-ES" smtClean="0"/>
              <a:t>22/07/2019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947520-7E81-D74F-98BC-90BAD165B9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0393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kern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(Logo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del</a:t>
            </a:r>
            <a:r>
              <a:rPr lang="en-US" kern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kern="1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Ministerio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correspondiente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jpg o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png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en color,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mantener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tamaño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ejemplo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en-US" kern="1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47520-7E81-D74F-98BC-90BAD165B97A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3904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1200" dirty="0" smtClean="0">
                <a:solidFill>
                  <a:schemeClr val="bg1">
                    <a:lumMod val="95000"/>
                  </a:schemeClr>
                </a:solidFill>
              </a:rPr>
              <a:t>(Logo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BLANCO </a:t>
            </a:r>
            <a:r>
              <a:rPr lang="en-US" kern="1200" dirty="0" err="1" smtClean="0">
                <a:solidFill>
                  <a:schemeClr val="bg1">
                    <a:lumMod val="95000"/>
                  </a:schemeClr>
                </a:solidFill>
              </a:rPr>
              <a:t>por</a:t>
            </a:r>
            <a:r>
              <a:rPr lang="en-US" kern="12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kern="1200" dirty="0" err="1" smtClean="0">
                <a:solidFill>
                  <a:schemeClr val="bg1">
                    <a:lumMod val="95000"/>
                  </a:schemeClr>
                </a:solidFill>
              </a:rPr>
              <a:t>Ministerio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dependiendo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de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cada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presentación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kern="1200" dirty="0" err="1" smtClean="0">
                <a:solidFill>
                  <a:schemeClr val="bg1">
                    <a:lumMod val="95000"/>
                  </a:schemeClr>
                </a:solidFill>
              </a:rPr>
              <a:t>Centrado</a:t>
            </a:r>
            <a:r>
              <a:rPr lang="en-US" kern="1200" dirty="0" smtClean="0">
                <a:solidFill>
                  <a:schemeClr val="bg1">
                    <a:lumMod val="95000"/>
                  </a:schemeClr>
                </a:solidFill>
              </a:rPr>
              <a:t>, .PNG)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47520-7E81-D74F-98BC-90BAD165B97A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5236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163" y="2130427"/>
            <a:ext cx="10360501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4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9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42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9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73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8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303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8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DE2A-52CF-B048-89B3-A4767B09122D}" type="datetimeFigureOut">
              <a:rPr lang="es-ES" smtClean="0"/>
              <a:t>22/07/2019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E33B-29C3-A64D-9297-00A5A1600F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7946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DE2A-52CF-B048-89B3-A4767B09122D}" type="datetimeFigureOut">
              <a:rPr lang="es-ES" smtClean="0"/>
              <a:t>22/07/2019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E33B-29C3-A64D-9297-00A5A1600F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9925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6898" y="274640"/>
            <a:ext cx="2742486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09441" y="274640"/>
            <a:ext cx="802431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DE2A-52CF-B048-89B3-A4767B09122D}" type="datetimeFigureOut">
              <a:rPr lang="es-ES" smtClean="0"/>
              <a:t>22/07/2019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E33B-29C3-A64D-9297-00A5A1600F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6830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DE2A-52CF-B048-89B3-A4767B09122D}" type="datetimeFigureOut">
              <a:rPr lang="es-ES" smtClean="0"/>
              <a:t>22/07/2019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E33B-29C3-A64D-9297-00A5A1600F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9032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2834" y="4406903"/>
            <a:ext cx="10360501" cy="1362074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62834" y="2906714"/>
            <a:ext cx="10360501" cy="1500186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1475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2950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442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5900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7375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8850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30325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9180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DE2A-52CF-B048-89B3-A4767B09122D}" type="datetimeFigureOut">
              <a:rPr lang="es-ES" smtClean="0"/>
              <a:t>22/07/2019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E33B-29C3-A64D-9297-00A5A1600F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6115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09441" y="1600202"/>
            <a:ext cx="5383398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95986" y="1600202"/>
            <a:ext cx="5383398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DE2A-52CF-B048-89B3-A4767B09122D}" type="datetimeFigureOut">
              <a:rPr lang="es-ES" smtClean="0"/>
              <a:t>22/07/2019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E33B-29C3-A64D-9297-00A5A1600F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8156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441" y="1535114"/>
            <a:ext cx="5385514" cy="63976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4751" indent="0">
              <a:buNone/>
              <a:defRPr sz="2700" b="1"/>
            </a:lvl2pPr>
            <a:lvl3pPr marL="1229502" indent="0">
              <a:buNone/>
              <a:defRPr sz="2400" b="1"/>
            </a:lvl3pPr>
            <a:lvl4pPr marL="1844253" indent="0">
              <a:buNone/>
              <a:defRPr sz="2200" b="1"/>
            </a:lvl4pPr>
            <a:lvl5pPr marL="2459004" indent="0">
              <a:buNone/>
              <a:defRPr sz="2200" b="1"/>
            </a:lvl5pPr>
            <a:lvl6pPr marL="3073756" indent="0">
              <a:buNone/>
              <a:defRPr sz="2200" b="1"/>
            </a:lvl6pPr>
            <a:lvl7pPr marL="3688507" indent="0">
              <a:buNone/>
              <a:defRPr sz="2200" b="1"/>
            </a:lvl7pPr>
            <a:lvl8pPr marL="4303258" indent="0">
              <a:buNone/>
              <a:defRPr sz="2200" b="1"/>
            </a:lvl8pPr>
            <a:lvl9pPr marL="4918009" indent="0">
              <a:buNone/>
              <a:defRPr sz="22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91756" y="1535114"/>
            <a:ext cx="5387630" cy="63976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4751" indent="0">
              <a:buNone/>
              <a:defRPr sz="2700" b="1"/>
            </a:lvl2pPr>
            <a:lvl3pPr marL="1229502" indent="0">
              <a:buNone/>
              <a:defRPr sz="2400" b="1"/>
            </a:lvl3pPr>
            <a:lvl4pPr marL="1844253" indent="0">
              <a:buNone/>
              <a:defRPr sz="2200" b="1"/>
            </a:lvl4pPr>
            <a:lvl5pPr marL="2459004" indent="0">
              <a:buNone/>
              <a:defRPr sz="2200" b="1"/>
            </a:lvl5pPr>
            <a:lvl6pPr marL="3073756" indent="0">
              <a:buNone/>
              <a:defRPr sz="2200" b="1"/>
            </a:lvl6pPr>
            <a:lvl7pPr marL="3688507" indent="0">
              <a:buNone/>
              <a:defRPr sz="2200" b="1"/>
            </a:lvl7pPr>
            <a:lvl8pPr marL="4303258" indent="0">
              <a:buNone/>
              <a:defRPr sz="2200" b="1"/>
            </a:lvl8pPr>
            <a:lvl9pPr marL="4918009" indent="0">
              <a:buNone/>
              <a:defRPr sz="22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91756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DE2A-52CF-B048-89B3-A4767B09122D}" type="datetimeFigureOut">
              <a:rPr lang="es-ES" smtClean="0"/>
              <a:t>22/07/2019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E33B-29C3-A64D-9297-00A5A1600F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488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DE2A-52CF-B048-89B3-A4767B09122D}" type="datetimeFigureOut">
              <a:rPr lang="es-ES" smtClean="0"/>
              <a:t>22/07/2019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E33B-29C3-A64D-9297-00A5A1600F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6143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DE2A-52CF-B048-89B3-A4767B09122D}" type="datetimeFigureOut">
              <a:rPr lang="es-ES" smtClean="0"/>
              <a:t>22/07/2019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E33B-29C3-A64D-9297-00A5A1600F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0549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444" y="273049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4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09444" y="1435102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14751" indent="0">
              <a:buNone/>
              <a:defRPr sz="1600"/>
            </a:lvl2pPr>
            <a:lvl3pPr marL="1229502" indent="0">
              <a:buNone/>
              <a:defRPr sz="1300"/>
            </a:lvl3pPr>
            <a:lvl4pPr marL="1844253" indent="0">
              <a:buNone/>
              <a:defRPr sz="1200"/>
            </a:lvl4pPr>
            <a:lvl5pPr marL="2459004" indent="0">
              <a:buNone/>
              <a:defRPr sz="1200"/>
            </a:lvl5pPr>
            <a:lvl6pPr marL="3073756" indent="0">
              <a:buNone/>
              <a:defRPr sz="1200"/>
            </a:lvl6pPr>
            <a:lvl7pPr marL="3688507" indent="0">
              <a:buNone/>
              <a:defRPr sz="1200"/>
            </a:lvl7pPr>
            <a:lvl8pPr marL="4303258" indent="0">
              <a:buNone/>
              <a:defRPr sz="1200"/>
            </a:lvl8pPr>
            <a:lvl9pPr marL="4918009" indent="0">
              <a:buNone/>
              <a:defRPr sz="12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DE2A-52CF-B048-89B3-A4767B09122D}" type="datetimeFigureOut">
              <a:rPr lang="es-ES" smtClean="0"/>
              <a:t>22/07/2019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E33B-29C3-A64D-9297-00A5A1600F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8064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096" y="4800600"/>
            <a:ext cx="7313295" cy="566738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389096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14751" indent="0">
              <a:buNone/>
              <a:defRPr sz="3800"/>
            </a:lvl2pPr>
            <a:lvl3pPr marL="1229502" indent="0">
              <a:buNone/>
              <a:defRPr sz="3200"/>
            </a:lvl3pPr>
            <a:lvl4pPr marL="1844253" indent="0">
              <a:buNone/>
              <a:defRPr sz="2700"/>
            </a:lvl4pPr>
            <a:lvl5pPr marL="2459004" indent="0">
              <a:buNone/>
              <a:defRPr sz="2700"/>
            </a:lvl5pPr>
            <a:lvl6pPr marL="3073756" indent="0">
              <a:buNone/>
              <a:defRPr sz="2700"/>
            </a:lvl6pPr>
            <a:lvl7pPr marL="3688507" indent="0">
              <a:buNone/>
              <a:defRPr sz="2700"/>
            </a:lvl7pPr>
            <a:lvl8pPr marL="4303258" indent="0">
              <a:buNone/>
              <a:defRPr sz="2700"/>
            </a:lvl8pPr>
            <a:lvl9pPr marL="4918009" indent="0">
              <a:buNone/>
              <a:defRPr sz="27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389096" y="5367339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14751" indent="0">
              <a:buNone/>
              <a:defRPr sz="1600"/>
            </a:lvl2pPr>
            <a:lvl3pPr marL="1229502" indent="0">
              <a:buNone/>
              <a:defRPr sz="1300"/>
            </a:lvl3pPr>
            <a:lvl4pPr marL="1844253" indent="0">
              <a:buNone/>
              <a:defRPr sz="1200"/>
            </a:lvl4pPr>
            <a:lvl5pPr marL="2459004" indent="0">
              <a:buNone/>
              <a:defRPr sz="1200"/>
            </a:lvl5pPr>
            <a:lvl6pPr marL="3073756" indent="0">
              <a:buNone/>
              <a:defRPr sz="1200"/>
            </a:lvl6pPr>
            <a:lvl7pPr marL="3688507" indent="0">
              <a:buNone/>
              <a:defRPr sz="1200"/>
            </a:lvl7pPr>
            <a:lvl8pPr marL="4303258" indent="0">
              <a:buNone/>
              <a:defRPr sz="1200"/>
            </a:lvl8pPr>
            <a:lvl9pPr marL="4918009" indent="0">
              <a:buNone/>
              <a:defRPr sz="12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DE2A-52CF-B048-89B3-A4767B09122D}" type="datetimeFigureOut">
              <a:rPr lang="es-ES" smtClean="0"/>
              <a:t>22/07/2019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E33B-29C3-A64D-9297-00A5A1600F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0054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09442" y="274639"/>
            <a:ext cx="10969943" cy="1143000"/>
          </a:xfrm>
          <a:prstGeom prst="rect">
            <a:avLst/>
          </a:prstGeom>
        </p:spPr>
        <p:txBody>
          <a:bodyPr vert="horz" lIns="122950" tIns="61475" rIns="122950" bIns="61475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442" y="1600202"/>
            <a:ext cx="10969943" cy="4525963"/>
          </a:xfrm>
          <a:prstGeom prst="rect">
            <a:avLst/>
          </a:prstGeom>
        </p:spPr>
        <p:txBody>
          <a:bodyPr vert="horz" lIns="122950" tIns="61475" rIns="122950" bIns="61475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122950" tIns="61475" rIns="122950" bIns="61475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6DE2A-52CF-B048-89B3-A4767B09122D}" type="datetimeFigureOut">
              <a:rPr lang="es-ES" smtClean="0"/>
              <a:t>22/07/2019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164516" y="6356351"/>
            <a:ext cx="3859795" cy="365125"/>
          </a:xfrm>
          <a:prstGeom prst="rect">
            <a:avLst/>
          </a:prstGeom>
        </p:spPr>
        <p:txBody>
          <a:bodyPr vert="horz" lIns="122950" tIns="61475" rIns="122950" bIns="61475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735326" y="6356351"/>
            <a:ext cx="2844059" cy="365125"/>
          </a:xfrm>
          <a:prstGeom prst="rect">
            <a:avLst/>
          </a:prstGeom>
        </p:spPr>
        <p:txBody>
          <a:bodyPr vert="horz" lIns="122950" tIns="61475" rIns="122950" bIns="61475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DE33B-29C3-A64D-9297-00A5A1600F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3434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14751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1063" indent="-461063" algn="l" defTabSz="614751" rtl="0" eaLnBrk="1" latinLnBrk="0" hangingPunct="1">
        <a:spcBef>
          <a:spcPct val="20000"/>
        </a:spcBef>
        <a:buFont typeface="Arial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8971" indent="-384219" algn="l" defTabSz="614751" rtl="0" eaLnBrk="1" latinLnBrk="0" hangingPunct="1">
        <a:spcBef>
          <a:spcPct val="20000"/>
        </a:spcBef>
        <a:buFont typeface="Arial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36878" indent="-307376" algn="l" defTabSz="614751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51629" indent="-307376" algn="l" defTabSz="614751" rtl="0" eaLnBrk="1" latinLnBrk="0" hangingPunct="1">
        <a:spcBef>
          <a:spcPct val="20000"/>
        </a:spcBef>
        <a:buFont typeface="Arial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66380" indent="-307376" algn="l" defTabSz="614751" rtl="0" eaLnBrk="1" latinLnBrk="0" hangingPunct="1">
        <a:spcBef>
          <a:spcPct val="20000"/>
        </a:spcBef>
        <a:buFont typeface="Arial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81131" indent="-307376" algn="l" defTabSz="614751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95882" indent="-307376" algn="l" defTabSz="614751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10633" indent="-307376" algn="l" defTabSz="614751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25385" indent="-307376" algn="l" defTabSz="614751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1475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4751" algn="l" defTabSz="61475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9502" algn="l" defTabSz="61475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4253" algn="l" defTabSz="61475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9004" algn="l" defTabSz="61475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73756" algn="l" defTabSz="61475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8507" algn="l" defTabSz="61475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303258" algn="l" defTabSz="61475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8009" algn="l" defTabSz="61475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factibilidadapr.mop.gov.cl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443" y="2524889"/>
            <a:ext cx="1990206" cy="1808222"/>
          </a:xfrm>
          <a:prstGeom prst="rect">
            <a:avLst/>
          </a:prstGeom>
        </p:spPr>
      </p:pic>
      <p:sp>
        <p:nvSpPr>
          <p:cNvPr id="4" name="Content Placeholder 10"/>
          <p:cNvSpPr>
            <a:spLocks noGrp="1"/>
          </p:cNvSpPr>
          <p:nvPr/>
        </p:nvSpPr>
        <p:spPr>
          <a:xfrm>
            <a:off x="255883" y="4792800"/>
            <a:ext cx="11675873" cy="1027545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0" i="0" kern="1200">
                <a:solidFill>
                  <a:srgbClr val="4F81BD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42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9"/>
          <p:cNvSpPr>
            <a:spLocks noGrp="1"/>
          </p:cNvSpPr>
          <p:nvPr/>
        </p:nvSpPr>
        <p:spPr>
          <a:xfrm>
            <a:off x="1977813" y="916249"/>
            <a:ext cx="7941733" cy="1027545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i="0" kern="1200">
                <a:solidFill>
                  <a:srgbClr val="4F81BD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70" b="13348"/>
          <a:stretch/>
        </p:blipFill>
        <p:spPr bwMode="auto">
          <a:xfrm>
            <a:off x="782320" y="123910"/>
            <a:ext cx="8229600" cy="5541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Flecha derecha"/>
          <p:cNvSpPr/>
          <p:nvPr/>
        </p:nvSpPr>
        <p:spPr>
          <a:xfrm>
            <a:off x="4175760" y="5334000"/>
            <a:ext cx="1320800" cy="22352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2631990993"/>
              </p:ext>
            </p:extLst>
          </p:nvPr>
        </p:nvGraphicFramePr>
        <p:xfrm>
          <a:off x="6106160" y="4744720"/>
          <a:ext cx="2082800" cy="12678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7273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7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9"/>
          <p:cNvSpPr>
            <a:spLocks noGrp="1"/>
          </p:cNvSpPr>
          <p:nvPr/>
        </p:nvSpPr>
        <p:spPr>
          <a:xfrm>
            <a:off x="1977813" y="916249"/>
            <a:ext cx="7941733" cy="1027545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i="0" kern="1200">
                <a:solidFill>
                  <a:srgbClr val="4F81BD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767840" y="1880661"/>
            <a:ext cx="7777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 finalizar el proceso de solicitud le llegar un correo  respuesta indicando que  su solicitud fue efectuada exitosamente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767840" y="3627120"/>
            <a:ext cx="7953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Una vez  resuelta la solicitud  se le comunicará vía correo electrónico si fue otorgada o no la  factibilidad de conexión </a:t>
            </a:r>
            <a:endParaRPr lang="es-CL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977813" y="426720"/>
            <a:ext cx="603504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RESPUESTAS AL PROCESO </a:t>
            </a:r>
          </a:p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21905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0"/>
          <p:cNvSpPr>
            <a:spLocks noGrp="1"/>
          </p:cNvSpPr>
          <p:nvPr/>
        </p:nvSpPr>
        <p:spPr>
          <a:xfrm>
            <a:off x="255883" y="4792800"/>
            <a:ext cx="11675873" cy="1027545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0" i="0" kern="1200">
                <a:solidFill>
                  <a:srgbClr val="4F81BD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562" y="2371787"/>
            <a:ext cx="4186694" cy="2055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07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9"/>
          <p:cNvSpPr>
            <a:spLocks noGrp="1"/>
          </p:cNvSpPr>
          <p:nvPr/>
        </p:nvSpPr>
        <p:spPr>
          <a:xfrm>
            <a:off x="2122954" y="2566907"/>
            <a:ext cx="7941733" cy="1027545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i="0" kern="1200">
                <a:solidFill>
                  <a:srgbClr val="4F81BD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MINISTERIO DE OBRAS PUBLICAS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Dirección de Obras Hidráulicas</a:t>
            </a:r>
          </a:p>
          <a:p>
            <a:pPr algn="ctr"/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Región de Los Ríos</a:t>
            </a:r>
          </a:p>
          <a:p>
            <a:endParaRPr lang="en-US" kern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Content Placeholder 10"/>
          <p:cNvSpPr>
            <a:spLocks noGrp="1"/>
          </p:cNvSpPr>
          <p:nvPr/>
        </p:nvSpPr>
        <p:spPr>
          <a:xfrm>
            <a:off x="2204234" y="4288859"/>
            <a:ext cx="7941733" cy="1027545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0" i="0" kern="1200">
                <a:solidFill>
                  <a:srgbClr val="4F81BD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SOLICITUD DE FACTIBILIDADES</a:t>
            </a:r>
            <a:r>
              <a:rPr lang="es-CL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s-CL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s-C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Unidad  A.P.R</a:t>
            </a:r>
            <a:r>
              <a:rPr lang="es-C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algn="ctr"/>
            <a:r>
              <a:rPr lang="es-C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2019</a:t>
            </a:r>
            <a:endParaRPr lang="es-CL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kern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Content Placeholder 4"/>
          <p:cNvSpPr>
            <a:spLocks noGrp="1"/>
          </p:cNvSpPr>
          <p:nvPr/>
        </p:nvSpPr>
        <p:spPr>
          <a:xfrm>
            <a:off x="3516337" y="1807680"/>
            <a:ext cx="11201400" cy="99060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 i="0" kern="1200" spc="0">
                <a:solidFill>
                  <a:schemeClr val="accent1"/>
                </a:solidFill>
                <a:latin typeface="Verdan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kern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22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9"/>
          <p:cNvSpPr>
            <a:spLocks noGrp="1"/>
          </p:cNvSpPr>
          <p:nvPr/>
        </p:nvSpPr>
        <p:spPr>
          <a:xfrm>
            <a:off x="2001034" y="890507"/>
            <a:ext cx="7941733" cy="1027545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i="0" kern="1200">
                <a:solidFill>
                  <a:srgbClr val="4F81BD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COMO INGRESAR UNA SOLICITUD DE FACTIBILIDAD</a:t>
            </a:r>
            <a:endParaRPr lang="en-US" kern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Content Placeholder 10"/>
          <p:cNvSpPr>
            <a:spLocks noGrp="1"/>
          </p:cNvSpPr>
          <p:nvPr/>
        </p:nvSpPr>
        <p:spPr>
          <a:xfrm>
            <a:off x="2295674" y="2304319"/>
            <a:ext cx="7941733" cy="3375121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0" i="0" kern="1200">
                <a:solidFill>
                  <a:srgbClr val="4F81BD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1.-  </a:t>
            </a:r>
            <a:r>
              <a:rPr lang="en-US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Oficina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de </a:t>
            </a:r>
            <a:r>
              <a:rPr lang="en-US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Partes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DOH</a:t>
            </a:r>
          </a:p>
          <a:p>
            <a:pPr algn="ctr"/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</a:t>
            </a:r>
            <a:r>
              <a:rPr lang="en-US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Yungay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621 3°piso</a:t>
            </a:r>
          </a:p>
          <a:p>
            <a:pPr algn="ctr"/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Valdivia</a:t>
            </a:r>
          </a:p>
          <a:p>
            <a:pPr algn="ctr"/>
            <a:endParaRPr lang="en-US" b="1" kern="1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lang="en-US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.-  PAGINA WEB </a:t>
            </a:r>
          </a:p>
          <a:p>
            <a:pPr algn="ctr"/>
            <a:r>
              <a:rPr lang="en-US" kern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3"/>
              </a:rPr>
              <a:t>https://factibilidad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3"/>
              </a:rPr>
              <a:t>apr.mop.gov.cl/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kern="1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kern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35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9"/>
          <p:cNvSpPr>
            <a:spLocks noGrp="1"/>
          </p:cNvSpPr>
          <p:nvPr/>
        </p:nvSpPr>
        <p:spPr>
          <a:xfrm>
            <a:off x="2001034" y="890507"/>
            <a:ext cx="7941733" cy="1027545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i="0" kern="1200">
                <a:solidFill>
                  <a:srgbClr val="4F81BD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Content Placeholder 10"/>
          <p:cNvSpPr>
            <a:spLocks noGrp="1"/>
          </p:cNvSpPr>
          <p:nvPr/>
        </p:nvSpPr>
        <p:spPr>
          <a:xfrm>
            <a:off x="2295674" y="2304319"/>
            <a:ext cx="7941733" cy="3375121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0" i="0" kern="1200">
                <a:solidFill>
                  <a:srgbClr val="4F81BD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1 Imagen" descr="Microsoft Excel - Formato factibilidad 20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3" t="25293" r="55285" b="9580"/>
          <a:stretch/>
        </p:blipFill>
        <p:spPr>
          <a:xfrm>
            <a:off x="1086634" y="300900"/>
            <a:ext cx="4219785" cy="6329679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6177280" y="528320"/>
            <a:ext cx="56692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Solicitud de factibilidad ingresada por oficina de partes DOH</a:t>
            </a:r>
          </a:p>
          <a:p>
            <a:endParaRPr lang="es-C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Tx/>
              <a:buChar char="-"/>
            </a:pPr>
            <a:r>
              <a:rPr lang="es-CL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Formulario solicitud de factibilidad</a:t>
            </a:r>
          </a:p>
          <a:p>
            <a:endParaRPr lang="es-CL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Tx/>
              <a:buChar char="-"/>
            </a:pPr>
            <a:r>
              <a:rPr lang="es-CL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Croquis de ubicación de la vivienda y algunos datos de interés</a:t>
            </a:r>
          </a:p>
          <a:p>
            <a:endParaRPr lang="es-CL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Tx/>
              <a:buChar char="-"/>
            </a:pPr>
            <a:r>
              <a:rPr lang="es-CL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Autorización del dueño del terreno para instalar un nuevo arranque</a:t>
            </a:r>
            <a:endParaRPr lang="es-CL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3 Flecha abajo"/>
          <p:cNvSpPr/>
          <p:nvPr/>
        </p:nvSpPr>
        <p:spPr>
          <a:xfrm>
            <a:off x="2621280" y="3220720"/>
            <a:ext cx="345440" cy="49004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245" y="3465740"/>
            <a:ext cx="457200" cy="59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674" y="4164330"/>
            <a:ext cx="457200" cy="59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925" y="4895850"/>
            <a:ext cx="457200" cy="59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220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9"/>
          <p:cNvSpPr>
            <a:spLocks noGrp="1"/>
          </p:cNvSpPr>
          <p:nvPr/>
        </p:nvSpPr>
        <p:spPr>
          <a:xfrm>
            <a:off x="1977813" y="916249"/>
            <a:ext cx="7941733" cy="1027545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i="0" kern="1200">
                <a:solidFill>
                  <a:srgbClr val="4F81BD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597996" y="164698"/>
            <a:ext cx="111356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en la Pagina web: </a:t>
            </a:r>
            <a:r>
              <a:rPr lang="es-CL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https</a:t>
            </a:r>
            <a:r>
              <a:rPr lang="es-CL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://factibilidadapr.mop.gov.cl/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235" y="805606"/>
            <a:ext cx="9071245" cy="593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715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9"/>
          <p:cNvSpPr>
            <a:spLocks noGrp="1"/>
          </p:cNvSpPr>
          <p:nvPr/>
        </p:nvSpPr>
        <p:spPr>
          <a:xfrm>
            <a:off x="1977813" y="916249"/>
            <a:ext cx="7941733" cy="1027545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i="0" kern="1200">
                <a:solidFill>
                  <a:srgbClr val="4F81BD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Content Placeholder 10"/>
          <p:cNvSpPr>
            <a:spLocks noGrp="1"/>
          </p:cNvSpPr>
          <p:nvPr/>
        </p:nvSpPr>
        <p:spPr>
          <a:xfrm>
            <a:off x="3826933" y="3623721"/>
            <a:ext cx="7941733" cy="1027545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0" i="0" kern="1200">
                <a:solidFill>
                  <a:srgbClr val="4F81BD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kern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49" b="27279"/>
          <a:stretch/>
        </p:blipFill>
        <p:spPr bwMode="auto">
          <a:xfrm>
            <a:off x="729825" y="528320"/>
            <a:ext cx="10710775" cy="539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523395669"/>
              </p:ext>
            </p:extLst>
          </p:nvPr>
        </p:nvGraphicFramePr>
        <p:xfrm>
          <a:off x="7670798" y="2306320"/>
          <a:ext cx="1950721" cy="1746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10 Flecha derecha"/>
          <p:cNvSpPr/>
          <p:nvPr/>
        </p:nvSpPr>
        <p:spPr>
          <a:xfrm>
            <a:off x="6324599" y="3225319"/>
            <a:ext cx="1098127" cy="22691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12 Flecha izquierda"/>
          <p:cNvSpPr/>
          <p:nvPr/>
        </p:nvSpPr>
        <p:spPr>
          <a:xfrm>
            <a:off x="3261360" y="3225319"/>
            <a:ext cx="955040" cy="171483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aphicFrame>
        <p:nvGraphicFramePr>
          <p:cNvPr id="15" name="14 Diagrama"/>
          <p:cNvGraphicFramePr/>
          <p:nvPr>
            <p:extLst>
              <p:ext uri="{D42A27DB-BD31-4B8C-83A1-F6EECF244321}">
                <p14:modId xmlns:p14="http://schemas.microsoft.com/office/powerpoint/2010/main" val="3149029293"/>
              </p:ext>
            </p:extLst>
          </p:nvPr>
        </p:nvGraphicFramePr>
        <p:xfrm>
          <a:off x="1341120" y="2418080"/>
          <a:ext cx="1828800" cy="1677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84286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11" grpId="0" animBg="1"/>
      <p:bldP spid="13" grpId="0" animBg="1"/>
      <p:bldGraphic spid="1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9"/>
          <p:cNvSpPr>
            <a:spLocks noGrp="1"/>
          </p:cNvSpPr>
          <p:nvPr/>
        </p:nvSpPr>
        <p:spPr>
          <a:xfrm>
            <a:off x="1977813" y="916249"/>
            <a:ext cx="7941733" cy="1027545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i="0" kern="1200">
                <a:solidFill>
                  <a:srgbClr val="4F81BD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99"/>
          <a:stretch/>
        </p:blipFill>
        <p:spPr bwMode="auto">
          <a:xfrm>
            <a:off x="980439" y="518570"/>
            <a:ext cx="9936480" cy="538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Flecha derecha"/>
          <p:cNvSpPr/>
          <p:nvPr/>
        </p:nvSpPr>
        <p:spPr>
          <a:xfrm>
            <a:off x="4490720" y="1943794"/>
            <a:ext cx="1747520" cy="43364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2816520702"/>
              </p:ext>
            </p:extLst>
          </p:nvPr>
        </p:nvGraphicFramePr>
        <p:xfrm>
          <a:off x="6710680" y="1672744"/>
          <a:ext cx="4531360" cy="1409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35658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9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9"/>
          <p:cNvSpPr>
            <a:spLocks noGrp="1"/>
          </p:cNvSpPr>
          <p:nvPr/>
        </p:nvSpPr>
        <p:spPr>
          <a:xfrm>
            <a:off x="1977813" y="916249"/>
            <a:ext cx="7941733" cy="1027545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i="0" kern="1200">
                <a:solidFill>
                  <a:srgbClr val="4F81BD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Content Placeholder 10"/>
          <p:cNvSpPr>
            <a:spLocks noGrp="1"/>
          </p:cNvSpPr>
          <p:nvPr/>
        </p:nvSpPr>
        <p:spPr>
          <a:xfrm>
            <a:off x="3826933" y="3623721"/>
            <a:ext cx="7941733" cy="1027545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0" i="0" kern="1200">
                <a:solidFill>
                  <a:srgbClr val="4F81BD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kern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62" b="38050"/>
          <a:stretch/>
        </p:blipFill>
        <p:spPr bwMode="auto">
          <a:xfrm>
            <a:off x="1060293" y="792479"/>
            <a:ext cx="10475208" cy="4236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Flecha derecha"/>
          <p:cNvSpPr/>
          <p:nvPr/>
        </p:nvSpPr>
        <p:spPr>
          <a:xfrm>
            <a:off x="5760720" y="2910839"/>
            <a:ext cx="1574800" cy="26924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3629354920"/>
              </p:ext>
            </p:extLst>
          </p:nvPr>
        </p:nvGraphicFramePr>
        <p:xfrm>
          <a:off x="7457440" y="2294146"/>
          <a:ext cx="3464560" cy="2092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2081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9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9"/>
          <p:cNvSpPr>
            <a:spLocks noGrp="1"/>
          </p:cNvSpPr>
          <p:nvPr/>
        </p:nvSpPr>
        <p:spPr>
          <a:xfrm>
            <a:off x="1977813" y="916249"/>
            <a:ext cx="7941733" cy="1027545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i="0" kern="1200">
                <a:solidFill>
                  <a:srgbClr val="4F81BD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" r="25710" b="33758"/>
          <a:stretch/>
        </p:blipFill>
        <p:spPr bwMode="auto">
          <a:xfrm>
            <a:off x="1270107" y="386080"/>
            <a:ext cx="9682373" cy="520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718513032"/>
              </p:ext>
            </p:extLst>
          </p:nvPr>
        </p:nvGraphicFramePr>
        <p:xfrm>
          <a:off x="8747760" y="1869440"/>
          <a:ext cx="2479040" cy="3068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89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AB5092C9A29354C9EE7B039B711CFAE" ma:contentTypeVersion="3" ma:contentTypeDescription="Crear nuevo documento." ma:contentTypeScope="" ma:versionID="d419433c7350a12a76c4bc04d3892432">
  <xsd:schema xmlns:xsd="http://www.w3.org/2001/XMLSchema" xmlns:xs="http://www.w3.org/2001/XMLSchema" xmlns:p="http://schemas.microsoft.com/office/2006/metadata/properties" xmlns:ns1="http://schemas.microsoft.com/sharepoint/v3" xmlns:ns2="ebdd90b7-88f2-46d0-861e-2a0f97fdbe81" targetNamespace="http://schemas.microsoft.com/office/2006/metadata/properties" ma:root="true" ma:fieldsID="dfd155a3b447d39e96861b658132df00" ns1:_="" ns2:_="">
    <xsd:import namespace="http://schemas.microsoft.com/sharepoint/v3"/>
    <xsd:import namespace="ebdd90b7-88f2-46d0-861e-2a0f97fdbe81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url_documento" minOccurs="0"/>
                <xsd:element ref="ns2:Categori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dd90b7-88f2-46d0-861e-2a0f97fdbe81" elementFormDefault="qualified">
    <xsd:import namespace="http://schemas.microsoft.com/office/2006/documentManagement/types"/>
    <xsd:import namespace="http://schemas.microsoft.com/office/infopath/2007/PartnerControls"/>
    <xsd:element name="url_documento" ma:index="10" nillable="true" ma:displayName="url_documento" ma:internalName="url_documento">
      <xsd:simpleType>
        <xsd:restriction base="dms:Text">
          <xsd:maxLength value="255"/>
        </xsd:restriction>
      </xsd:simpleType>
    </xsd:element>
    <xsd:element name="Categoria" ma:index="11" nillable="true" ma:displayName="Categoria" ma:format="Dropdown" ma:internalName="Categoria">
      <xsd:simpleType>
        <xsd:restriction base="dms:Choice">
          <xsd:enumeration value="Normativa"/>
          <xsd:enumeration value="Manuales"/>
          <xsd:enumeration value="Organización del APR"/>
          <xsd:enumeration value="Capacitacione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url_documento xmlns="ebdd90b7-88f2-46d0-861e-2a0f97fdbe81" xsi:nil="true"/>
    <Categoria xmlns="ebdd90b7-88f2-46d0-861e-2a0f97fdbe81">Manuales</Categoria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195614A-975D-4C2F-AE75-BDDD30542555}"/>
</file>

<file path=customXml/itemProps2.xml><?xml version="1.0" encoding="utf-8"?>
<ds:datastoreItem xmlns:ds="http://schemas.openxmlformats.org/officeDocument/2006/customXml" ds:itemID="{02D0C79C-6DEA-4F35-B83F-4D4B98DD4B7F}"/>
</file>

<file path=customXml/itemProps3.xml><?xml version="1.0" encoding="utf-8"?>
<ds:datastoreItem xmlns:ds="http://schemas.openxmlformats.org/officeDocument/2006/customXml" ds:itemID="{09D87EAA-858E-420A-AFDC-9E986F9C729D}"/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210</Words>
  <Application>Microsoft Office PowerPoint</Application>
  <PresentationFormat>Personalizado</PresentationFormat>
  <Paragraphs>33</Paragraphs>
  <Slides>12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SECOM Digital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Barbara Vallejos</dc:creator>
  <cp:lastModifiedBy>Jenifer Rojas Zapata (DOH)</cp:lastModifiedBy>
  <cp:revision>24</cp:revision>
  <dcterms:created xsi:type="dcterms:W3CDTF">2018-03-14T19:41:34Z</dcterms:created>
  <dcterms:modified xsi:type="dcterms:W3CDTF">2019-07-22T16:59:14Z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0x010100BAB5092C9A29354C9EE7B039B711CFAE</vt:lpwstr>
  </property>
</Properties>
</file>