
<file path=[Content_Types].xml><?xml version="1.0" encoding="utf-8"?>
<Types xmlns="http://schemas.openxmlformats.org/package/2006/content-types"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chart1.xml" ContentType="application/vnd.openxmlformats-officedocument.drawingml.char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Default Extension="jpeg" ContentType="image/jpeg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Default Extension="jpg" ContentType="image/jpe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72" r:id="rId5"/>
    <p:sldId id="259" r:id="rId6"/>
    <p:sldId id="261" r:id="rId7"/>
    <p:sldId id="260" r:id="rId8"/>
    <p:sldId id="262" r:id="rId9"/>
    <p:sldId id="264" r:id="rId10"/>
    <p:sldId id="271" r:id="rId11"/>
    <p:sldId id="265" r:id="rId12"/>
    <p:sldId id="266" r:id="rId13"/>
    <p:sldId id="267" r:id="rId14"/>
    <p:sldId id="268" r:id="rId15"/>
    <p:sldId id="270" r:id="rId16"/>
    <p:sldId id="269" r:id="rId17"/>
    <p:sldId id="273" r:id="rId18"/>
    <p:sldId id="275" r:id="rId19"/>
    <p:sldId id="274" r:id="rId20"/>
    <p:sldId id="276" r:id="rId21"/>
    <p:sldId id="277" r:id="rId22"/>
    <p:sldId id="279" r:id="rId23"/>
    <p:sldId id="278" r:id="rId24"/>
    <p:sldId id="281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Normal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C. Luz Eléctrica</c:v>
                </c:pt>
                <c:pt idx="1">
                  <c:v>Productos Químicos</c:v>
                </c:pt>
                <c:pt idx="2">
                  <c:v>Vida Útil Activos</c:v>
                </c:pt>
                <c:pt idx="3">
                  <c:v>Salarios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Anormal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C. Luz Eléctrica</c:v>
                </c:pt>
                <c:pt idx="1">
                  <c:v>Productos Químicos</c:v>
                </c:pt>
                <c:pt idx="2">
                  <c:v>Vida Útil Activos</c:v>
                </c:pt>
                <c:pt idx="3">
                  <c:v>Salarios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976448"/>
        <c:axId val="27977984"/>
        <c:axId val="0"/>
      </c:bar3DChart>
      <c:catAx>
        <c:axId val="27976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7977984"/>
        <c:crosses val="autoZero"/>
        <c:auto val="1"/>
        <c:lblAlgn val="ctr"/>
        <c:lblOffset val="100"/>
        <c:noMultiLvlLbl val="0"/>
      </c:catAx>
      <c:valAx>
        <c:axId val="279779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976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2B754-BE77-4328-8022-8D77D8364710}" type="doc">
      <dgm:prSet loTypeId="urn:microsoft.com/office/officeart/2005/8/layout/equation2" loCatId="relationship" qsTypeId="urn:microsoft.com/office/officeart/2005/8/quickstyle/simple3" qsCatId="simple" csTypeId="urn:microsoft.com/office/officeart/2005/8/colors/accent1_2" csCatId="accent1" phldr="1"/>
      <dgm:spPr/>
    </dgm:pt>
    <dgm:pt modelId="{89BF1580-DA76-4292-A16A-3FD3C44C7BBD}">
      <dgm:prSet phldrT="[Texto]"/>
      <dgm:spPr/>
      <dgm:t>
        <a:bodyPr/>
        <a:lstStyle/>
        <a:p>
          <a:r>
            <a:rPr lang="es-CL" dirty="0" smtClean="0"/>
            <a:t>Lograr eficiencia económica</a:t>
          </a:r>
          <a:endParaRPr lang="es-CL" dirty="0"/>
        </a:p>
      </dgm:t>
    </dgm:pt>
    <dgm:pt modelId="{D99E602D-EC79-4950-BBC9-ACA84EE93B6D}" type="parTrans" cxnId="{11F73031-01D5-4FEE-8E69-75FB86A36A52}">
      <dgm:prSet/>
      <dgm:spPr/>
      <dgm:t>
        <a:bodyPr/>
        <a:lstStyle/>
        <a:p>
          <a:endParaRPr lang="es-CL"/>
        </a:p>
      </dgm:t>
    </dgm:pt>
    <dgm:pt modelId="{F9E38226-F26F-4DC3-B1A5-8425D24B3722}" type="sibTrans" cxnId="{11F73031-01D5-4FEE-8E69-75FB86A36A52}">
      <dgm:prSet/>
      <dgm:spPr/>
      <dgm:t>
        <a:bodyPr/>
        <a:lstStyle/>
        <a:p>
          <a:endParaRPr lang="es-CL"/>
        </a:p>
      </dgm:t>
    </dgm:pt>
    <dgm:pt modelId="{26706214-B899-4C78-9674-A7664A22A295}">
      <dgm:prSet phldrT="[Texto]"/>
      <dgm:spPr/>
      <dgm:t>
        <a:bodyPr/>
        <a:lstStyle/>
        <a:p>
          <a:r>
            <a:rPr lang="es-CL" dirty="0" smtClean="0"/>
            <a:t>Lograr la sustentabilidad financiera del sistema APR</a:t>
          </a:r>
          <a:endParaRPr lang="es-CL" dirty="0"/>
        </a:p>
      </dgm:t>
    </dgm:pt>
    <dgm:pt modelId="{9B0C589D-FF9F-4286-A883-7923905F14FD}" type="parTrans" cxnId="{865B4296-0B10-4956-8771-9A8B7DE5B72E}">
      <dgm:prSet/>
      <dgm:spPr/>
      <dgm:t>
        <a:bodyPr/>
        <a:lstStyle/>
        <a:p>
          <a:endParaRPr lang="es-CL"/>
        </a:p>
      </dgm:t>
    </dgm:pt>
    <dgm:pt modelId="{575DC78F-8A72-43AA-BECB-2517792CA535}" type="sibTrans" cxnId="{865B4296-0B10-4956-8771-9A8B7DE5B72E}">
      <dgm:prSet/>
      <dgm:spPr/>
      <dgm:t>
        <a:bodyPr/>
        <a:lstStyle/>
        <a:p>
          <a:endParaRPr lang="es-CL"/>
        </a:p>
      </dgm:t>
    </dgm:pt>
    <dgm:pt modelId="{0108E693-D891-4A45-954E-4F62F2C43D37}">
      <dgm:prSet phldrT="[Texto]"/>
      <dgm:spPr/>
      <dgm:t>
        <a:bodyPr/>
        <a:lstStyle/>
        <a:p>
          <a:r>
            <a:rPr lang="es-CL" dirty="0" smtClean="0"/>
            <a:t>Objetivo</a:t>
          </a:r>
          <a:endParaRPr lang="es-CL" dirty="0"/>
        </a:p>
      </dgm:t>
    </dgm:pt>
    <dgm:pt modelId="{8FCBD0F2-8199-4406-9656-EC93D8697FF3}" type="parTrans" cxnId="{C0FDB8A5-1747-4461-90DC-C51C1E9163FD}">
      <dgm:prSet/>
      <dgm:spPr/>
      <dgm:t>
        <a:bodyPr/>
        <a:lstStyle/>
        <a:p>
          <a:endParaRPr lang="es-CL"/>
        </a:p>
      </dgm:t>
    </dgm:pt>
    <dgm:pt modelId="{CBC032D4-91D7-4552-A5E1-C2745E9134DC}" type="sibTrans" cxnId="{C0FDB8A5-1747-4461-90DC-C51C1E9163FD}">
      <dgm:prSet/>
      <dgm:spPr/>
      <dgm:t>
        <a:bodyPr/>
        <a:lstStyle/>
        <a:p>
          <a:endParaRPr lang="es-CL"/>
        </a:p>
      </dgm:t>
    </dgm:pt>
    <dgm:pt modelId="{BD27F9AB-75FA-4F62-A597-C44D4BA83657}" type="pres">
      <dgm:prSet presAssocID="{1FA2B754-BE77-4328-8022-8D77D8364710}" presName="Name0" presStyleCnt="0">
        <dgm:presLayoutVars>
          <dgm:dir/>
          <dgm:resizeHandles val="exact"/>
        </dgm:presLayoutVars>
      </dgm:prSet>
      <dgm:spPr/>
    </dgm:pt>
    <dgm:pt modelId="{2A775534-E3F2-4E9C-94AD-A8709E6D4B55}" type="pres">
      <dgm:prSet presAssocID="{1FA2B754-BE77-4328-8022-8D77D8364710}" presName="vNodes" presStyleCnt="0"/>
      <dgm:spPr/>
    </dgm:pt>
    <dgm:pt modelId="{0172B86D-D90E-49A1-9469-8C817DA0C201}" type="pres">
      <dgm:prSet presAssocID="{89BF1580-DA76-4292-A16A-3FD3C44C7BBD}" presName="node" presStyleLbl="node1" presStyleIdx="0" presStyleCnt="3" custLinFactX="100000" custLinFactNeighborX="139312" custLinFactNeighborY="7052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A73CB6-B210-4C61-96A5-305D18FB7F42}" type="pres">
      <dgm:prSet presAssocID="{F9E38226-F26F-4DC3-B1A5-8425D24B3722}" presName="spacerT" presStyleCnt="0"/>
      <dgm:spPr/>
    </dgm:pt>
    <dgm:pt modelId="{F363D5EE-9FA1-433E-B1C5-F31A778304F4}" type="pres">
      <dgm:prSet presAssocID="{F9E38226-F26F-4DC3-B1A5-8425D24B3722}" presName="sibTrans" presStyleLbl="sibTrans2D1" presStyleIdx="0" presStyleCnt="2" custLinFactX="200000" custLinFactNeighborX="213565" custLinFactNeighborY="-14896"/>
      <dgm:spPr/>
      <dgm:t>
        <a:bodyPr/>
        <a:lstStyle/>
        <a:p>
          <a:endParaRPr lang="es-CL"/>
        </a:p>
      </dgm:t>
    </dgm:pt>
    <dgm:pt modelId="{A4050A56-6CA2-41BE-8C48-7C04C8B01F55}" type="pres">
      <dgm:prSet presAssocID="{F9E38226-F26F-4DC3-B1A5-8425D24B3722}" presName="spacerB" presStyleCnt="0"/>
      <dgm:spPr/>
    </dgm:pt>
    <dgm:pt modelId="{337A2B9D-00F4-4159-BD84-2B71C145172F}" type="pres">
      <dgm:prSet presAssocID="{26706214-B899-4C78-9674-A7664A22A295}" presName="node" presStyleLbl="node1" presStyleIdx="1" presStyleCnt="3" custLinFactX="100000" custLinFactNeighborX="143013" custLinFactNeighborY="-628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DF89DE-DC9F-48E0-A25E-B2DD41DFDD1C}" type="pres">
      <dgm:prSet presAssocID="{1FA2B754-BE77-4328-8022-8D77D8364710}" presName="sibTransLast" presStyleLbl="sibTrans2D1" presStyleIdx="1" presStyleCnt="2"/>
      <dgm:spPr/>
      <dgm:t>
        <a:bodyPr/>
        <a:lstStyle/>
        <a:p>
          <a:endParaRPr lang="es-CL"/>
        </a:p>
      </dgm:t>
    </dgm:pt>
    <dgm:pt modelId="{4653D8E3-DE93-4794-B4C6-A8AFF19701D8}" type="pres">
      <dgm:prSet presAssocID="{1FA2B754-BE77-4328-8022-8D77D8364710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277330A5-9311-4E77-97ED-134A2EF666B9}" type="pres">
      <dgm:prSet presAssocID="{1FA2B754-BE77-4328-8022-8D77D8364710}" presName="lastNode" presStyleLbl="node1" presStyleIdx="2" presStyleCnt="3" custLinFactX="-61550" custLinFactNeighborX="-100000" custLinFactNeighborY="18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C926714-B37D-49A4-8FE6-A5FAE072CE23}" type="presOf" srcId="{89BF1580-DA76-4292-A16A-3FD3C44C7BBD}" destId="{0172B86D-D90E-49A1-9469-8C817DA0C201}" srcOrd="0" destOrd="0" presId="urn:microsoft.com/office/officeart/2005/8/layout/equation2"/>
    <dgm:cxn modelId="{C0FDB8A5-1747-4461-90DC-C51C1E9163FD}" srcId="{1FA2B754-BE77-4328-8022-8D77D8364710}" destId="{0108E693-D891-4A45-954E-4F62F2C43D37}" srcOrd="2" destOrd="0" parTransId="{8FCBD0F2-8199-4406-9656-EC93D8697FF3}" sibTransId="{CBC032D4-91D7-4552-A5E1-C2745E9134DC}"/>
    <dgm:cxn modelId="{C26A0775-32BB-459E-B2F4-B6F589BC5238}" type="presOf" srcId="{1FA2B754-BE77-4328-8022-8D77D8364710}" destId="{BD27F9AB-75FA-4F62-A597-C44D4BA83657}" srcOrd="0" destOrd="0" presId="urn:microsoft.com/office/officeart/2005/8/layout/equation2"/>
    <dgm:cxn modelId="{4F9CC7F1-EBD5-4806-A482-BADDB02B0EE9}" type="presOf" srcId="{26706214-B899-4C78-9674-A7664A22A295}" destId="{337A2B9D-00F4-4159-BD84-2B71C145172F}" srcOrd="0" destOrd="0" presId="urn:microsoft.com/office/officeart/2005/8/layout/equation2"/>
    <dgm:cxn modelId="{C2DF01F3-48F3-4787-A18B-6576CC1CC96E}" type="presOf" srcId="{575DC78F-8A72-43AA-BECB-2517792CA535}" destId="{BFDF89DE-DC9F-48E0-A25E-B2DD41DFDD1C}" srcOrd="0" destOrd="0" presId="urn:microsoft.com/office/officeart/2005/8/layout/equation2"/>
    <dgm:cxn modelId="{D5F58611-C796-4A05-9AC3-D1A9127B27B8}" type="presOf" srcId="{0108E693-D891-4A45-954E-4F62F2C43D37}" destId="{277330A5-9311-4E77-97ED-134A2EF666B9}" srcOrd="0" destOrd="0" presId="urn:microsoft.com/office/officeart/2005/8/layout/equation2"/>
    <dgm:cxn modelId="{129E1509-56D9-4CEC-A135-17CA4766B827}" type="presOf" srcId="{575DC78F-8A72-43AA-BECB-2517792CA535}" destId="{4653D8E3-DE93-4794-B4C6-A8AFF19701D8}" srcOrd="1" destOrd="0" presId="urn:microsoft.com/office/officeart/2005/8/layout/equation2"/>
    <dgm:cxn modelId="{11F73031-01D5-4FEE-8E69-75FB86A36A52}" srcId="{1FA2B754-BE77-4328-8022-8D77D8364710}" destId="{89BF1580-DA76-4292-A16A-3FD3C44C7BBD}" srcOrd="0" destOrd="0" parTransId="{D99E602D-EC79-4950-BBC9-ACA84EE93B6D}" sibTransId="{F9E38226-F26F-4DC3-B1A5-8425D24B3722}"/>
    <dgm:cxn modelId="{90A4E32C-2DD7-4454-B471-843719B5F2CF}" type="presOf" srcId="{F9E38226-F26F-4DC3-B1A5-8425D24B3722}" destId="{F363D5EE-9FA1-433E-B1C5-F31A778304F4}" srcOrd="0" destOrd="0" presId="urn:microsoft.com/office/officeart/2005/8/layout/equation2"/>
    <dgm:cxn modelId="{865B4296-0B10-4956-8771-9A8B7DE5B72E}" srcId="{1FA2B754-BE77-4328-8022-8D77D8364710}" destId="{26706214-B899-4C78-9674-A7664A22A295}" srcOrd="1" destOrd="0" parTransId="{9B0C589D-FF9F-4286-A883-7923905F14FD}" sibTransId="{575DC78F-8A72-43AA-BECB-2517792CA535}"/>
    <dgm:cxn modelId="{63E705BA-9DBD-459A-8FB4-EC630D19CA50}" type="presParOf" srcId="{BD27F9AB-75FA-4F62-A597-C44D4BA83657}" destId="{2A775534-E3F2-4E9C-94AD-A8709E6D4B55}" srcOrd="0" destOrd="0" presId="urn:microsoft.com/office/officeart/2005/8/layout/equation2"/>
    <dgm:cxn modelId="{2EC1D5CE-BC14-4F04-BAD2-42663B081878}" type="presParOf" srcId="{2A775534-E3F2-4E9C-94AD-A8709E6D4B55}" destId="{0172B86D-D90E-49A1-9469-8C817DA0C201}" srcOrd="0" destOrd="0" presId="urn:microsoft.com/office/officeart/2005/8/layout/equation2"/>
    <dgm:cxn modelId="{D8D2DACE-0C87-496C-B89D-F77C1564F35D}" type="presParOf" srcId="{2A775534-E3F2-4E9C-94AD-A8709E6D4B55}" destId="{AFA73CB6-B210-4C61-96A5-305D18FB7F42}" srcOrd="1" destOrd="0" presId="urn:microsoft.com/office/officeart/2005/8/layout/equation2"/>
    <dgm:cxn modelId="{32978855-C6B0-46DA-9982-B8DAD70830BC}" type="presParOf" srcId="{2A775534-E3F2-4E9C-94AD-A8709E6D4B55}" destId="{F363D5EE-9FA1-433E-B1C5-F31A778304F4}" srcOrd="2" destOrd="0" presId="urn:microsoft.com/office/officeart/2005/8/layout/equation2"/>
    <dgm:cxn modelId="{154B6058-34DC-4B1E-AB20-CCED8129CC00}" type="presParOf" srcId="{2A775534-E3F2-4E9C-94AD-A8709E6D4B55}" destId="{A4050A56-6CA2-41BE-8C48-7C04C8B01F55}" srcOrd="3" destOrd="0" presId="urn:microsoft.com/office/officeart/2005/8/layout/equation2"/>
    <dgm:cxn modelId="{4BDC0DEF-8D91-4D66-B4A4-1022D1289564}" type="presParOf" srcId="{2A775534-E3F2-4E9C-94AD-A8709E6D4B55}" destId="{337A2B9D-00F4-4159-BD84-2B71C145172F}" srcOrd="4" destOrd="0" presId="urn:microsoft.com/office/officeart/2005/8/layout/equation2"/>
    <dgm:cxn modelId="{A8D2783B-1913-4F8A-ADAA-6B9EB236B221}" type="presParOf" srcId="{BD27F9AB-75FA-4F62-A597-C44D4BA83657}" destId="{BFDF89DE-DC9F-48E0-A25E-B2DD41DFDD1C}" srcOrd="1" destOrd="0" presId="urn:microsoft.com/office/officeart/2005/8/layout/equation2"/>
    <dgm:cxn modelId="{5BA589A4-F5AB-46D0-A9BD-75557556E603}" type="presParOf" srcId="{BFDF89DE-DC9F-48E0-A25E-B2DD41DFDD1C}" destId="{4653D8E3-DE93-4794-B4C6-A8AFF19701D8}" srcOrd="0" destOrd="0" presId="urn:microsoft.com/office/officeart/2005/8/layout/equation2"/>
    <dgm:cxn modelId="{5565827F-C30D-4E1D-91CA-7D89C29E5D20}" type="presParOf" srcId="{BD27F9AB-75FA-4F62-A597-C44D4BA83657}" destId="{277330A5-9311-4E77-97ED-134A2EF666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C159E0-C2B0-4946-899D-991486311B22}" type="doc">
      <dgm:prSet loTypeId="urn:microsoft.com/office/officeart/2005/8/layout/chevronAccent+Icon" loCatId="process" qsTypeId="urn:microsoft.com/office/officeart/2005/8/quickstyle/simple4" qsCatId="simple" csTypeId="urn:microsoft.com/office/officeart/2005/8/colors/accent1_2" csCatId="accent1" phldr="1"/>
      <dgm:spPr/>
    </dgm:pt>
    <dgm:pt modelId="{1A5C7BB7-E978-4441-AFF9-C2FE922EF0ED}">
      <dgm:prSet phldrT="[Texto]"/>
      <dgm:spPr/>
      <dgm:t>
        <a:bodyPr/>
        <a:lstStyle/>
        <a:p>
          <a:r>
            <a:rPr lang="es-CL" dirty="0" smtClean="0"/>
            <a:t>Valor por m3</a:t>
          </a:r>
          <a:endParaRPr lang="es-CL" dirty="0"/>
        </a:p>
      </dgm:t>
    </dgm:pt>
    <dgm:pt modelId="{08F57F14-03FE-410A-BFAB-4D656E698E86}" type="parTrans" cxnId="{91CA3B23-D3E3-49B5-B326-92BDBB818375}">
      <dgm:prSet/>
      <dgm:spPr/>
      <dgm:t>
        <a:bodyPr/>
        <a:lstStyle/>
        <a:p>
          <a:endParaRPr lang="es-CL"/>
        </a:p>
      </dgm:t>
    </dgm:pt>
    <dgm:pt modelId="{E2E95EF4-CA1C-4370-AF8C-F1321256024B}" type="sibTrans" cxnId="{91CA3B23-D3E3-49B5-B326-92BDBB818375}">
      <dgm:prSet/>
      <dgm:spPr/>
      <dgm:t>
        <a:bodyPr/>
        <a:lstStyle/>
        <a:p>
          <a:endParaRPr lang="es-CL"/>
        </a:p>
      </dgm:t>
    </dgm:pt>
    <dgm:pt modelId="{B4FD654D-083A-4866-ACD9-06D478205AA0}">
      <dgm:prSet phldrT="[Texto]"/>
      <dgm:spPr/>
      <dgm:t>
        <a:bodyPr/>
        <a:lstStyle/>
        <a:p>
          <a:r>
            <a:rPr lang="es-CL" dirty="0" smtClean="0"/>
            <a:t>Solventar costos variables</a:t>
          </a:r>
          <a:endParaRPr lang="es-CL" dirty="0"/>
        </a:p>
      </dgm:t>
    </dgm:pt>
    <dgm:pt modelId="{C3D66754-AB57-4F7F-8CCB-FF8E3CA289F7}" type="parTrans" cxnId="{E265716A-A3B2-4D76-9053-C4382FEF9F9D}">
      <dgm:prSet/>
      <dgm:spPr/>
      <dgm:t>
        <a:bodyPr/>
        <a:lstStyle/>
        <a:p>
          <a:endParaRPr lang="es-CL"/>
        </a:p>
      </dgm:t>
    </dgm:pt>
    <dgm:pt modelId="{D6E2C1EB-D02A-4137-8835-64ED4AF1C3E7}" type="sibTrans" cxnId="{E265716A-A3B2-4D76-9053-C4382FEF9F9D}">
      <dgm:prSet/>
      <dgm:spPr/>
      <dgm:t>
        <a:bodyPr/>
        <a:lstStyle/>
        <a:p>
          <a:endParaRPr lang="es-CL"/>
        </a:p>
      </dgm:t>
    </dgm:pt>
    <dgm:pt modelId="{DE631C92-0062-4080-81D3-1259A8956BB1}" type="pres">
      <dgm:prSet presAssocID="{D7C159E0-C2B0-4946-899D-991486311B22}" presName="Name0" presStyleCnt="0">
        <dgm:presLayoutVars>
          <dgm:dir/>
          <dgm:resizeHandles val="exact"/>
        </dgm:presLayoutVars>
      </dgm:prSet>
      <dgm:spPr/>
    </dgm:pt>
    <dgm:pt modelId="{47BF9C0C-A9E9-44B0-B50B-35AF1E4C505F}" type="pres">
      <dgm:prSet presAssocID="{1A5C7BB7-E978-4441-AFF9-C2FE922EF0ED}" presName="composite" presStyleCnt="0"/>
      <dgm:spPr/>
    </dgm:pt>
    <dgm:pt modelId="{B0049198-A991-431B-8E7D-56362179BF8C}" type="pres">
      <dgm:prSet presAssocID="{1A5C7BB7-E978-4441-AFF9-C2FE922EF0ED}" presName="bgChev" presStyleLbl="node1" presStyleIdx="0" presStyleCnt="2"/>
      <dgm:spPr/>
    </dgm:pt>
    <dgm:pt modelId="{D7CA8472-2533-4793-B1C9-39A59BD4B2E7}" type="pres">
      <dgm:prSet presAssocID="{1A5C7BB7-E978-4441-AFF9-C2FE922EF0ED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E778BD-695B-4DEA-8DA8-6218EF24CB5F}" type="pres">
      <dgm:prSet presAssocID="{E2E95EF4-CA1C-4370-AF8C-F1321256024B}" presName="compositeSpace" presStyleCnt="0"/>
      <dgm:spPr/>
    </dgm:pt>
    <dgm:pt modelId="{A4BC81CB-A509-4746-B60C-16535B17D72A}" type="pres">
      <dgm:prSet presAssocID="{B4FD654D-083A-4866-ACD9-06D478205AA0}" presName="composite" presStyleCnt="0"/>
      <dgm:spPr/>
    </dgm:pt>
    <dgm:pt modelId="{45A738F2-67B7-4DCA-8159-C8877D55C8C3}" type="pres">
      <dgm:prSet presAssocID="{B4FD654D-083A-4866-ACD9-06D478205AA0}" presName="bgChev" presStyleLbl="node1" presStyleIdx="1" presStyleCnt="2"/>
      <dgm:spPr/>
    </dgm:pt>
    <dgm:pt modelId="{8CF72C95-9966-4FCD-A063-25747B7DBE0C}" type="pres">
      <dgm:prSet presAssocID="{B4FD654D-083A-4866-ACD9-06D478205AA0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65716A-A3B2-4D76-9053-C4382FEF9F9D}" srcId="{D7C159E0-C2B0-4946-899D-991486311B22}" destId="{B4FD654D-083A-4866-ACD9-06D478205AA0}" srcOrd="1" destOrd="0" parTransId="{C3D66754-AB57-4F7F-8CCB-FF8E3CA289F7}" sibTransId="{D6E2C1EB-D02A-4137-8835-64ED4AF1C3E7}"/>
    <dgm:cxn modelId="{91CA3B23-D3E3-49B5-B326-92BDBB818375}" srcId="{D7C159E0-C2B0-4946-899D-991486311B22}" destId="{1A5C7BB7-E978-4441-AFF9-C2FE922EF0ED}" srcOrd="0" destOrd="0" parTransId="{08F57F14-03FE-410A-BFAB-4D656E698E86}" sibTransId="{E2E95EF4-CA1C-4370-AF8C-F1321256024B}"/>
    <dgm:cxn modelId="{BB33304C-4055-43D2-8EEE-53B48A64D28D}" type="presOf" srcId="{1A5C7BB7-E978-4441-AFF9-C2FE922EF0ED}" destId="{D7CA8472-2533-4793-B1C9-39A59BD4B2E7}" srcOrd="0" destOrd="0" presId="urn:microsoft.com/office/officeart/2005/8/layout/chevronAccent+Icon"/>
    <dgm:cxn modelId="{A3E7EB34-D4F6-46B4-B27B-85CD204A0E07}" type="presOf" srcId="{B4FD654D-083A-4866-ACD9-06D478205AA0}" destId="{8CF72C95-9966-4FCD-A063-25747B7DBE0C}" srcOrd="0" destOrd="0" presId="urn:microsoft.com/office/officeart/2005/8/layout/chevronAccent+Icon"/>
    <dgm:cxn modelId="{DB42A0D9-8600-4B62-A5AB-BECE0A0F4547}" type="presOf" srcId="{D7C159E0-C2B0-4946-899D-991486311B22}" destId="{DE631C92-0062-4080-81D3-1259A8956BB1}" srcOrd="0" destOrd="0" presId="urn:microsoft.com/office/officeart/2005/8/layout/chevronAccent+Icon"/>
    <dgm:cxn modelId="{22E2BD62-641A-47C9-B995-C854A4A86540}" type="presParOf" srcId="{DE631C92-0062-4080-81D3-1259A8956BB1}" destId="{47BF9C0C-A9E9-44B0-B50B-35AF1E4C505F}" srcOrd="0" destOrd="0" presId="urn:microsoft.com/office/officeart/2005/8/layout/chevronAccent+Icon"/>
    <dgm:cxn modelId="{3F961D12-B699-46BD-8EE0-7BE20F0F2327}" type="presParOf" srcId="{47BF9C0C-A9E9-44B0-B50B-35AF1E4C505F}" destId="{B0049198-A991-431B-8E7D-56362179BF8C}" srcOrd="0" destOrd="0" presId="urn:microsoft.com/office/officeart/2005/8/layout/chevronAccent+Icon"/>
    <dgm:cxn modelId="{B0976BAA-82E8-4D26-B7CB-4E0D48FB9B02}" type="presParOf" srcId="{47BF9C0C-A9E9-44B0-B50B-35AF1E4C505F}" destId="{D7CA8472-2533-4793-B1C9-39A59BD4B2E7}" srcOrd="1" destOrd="0" presId="urn:microsoft.com/office/officeart/2005/8/layout/chevronAccent+Icon"/>
    <dgm:cxn modelId="{3BD88071-B563-4422-B1C1-92F6DA4FD966}" type="presParOf" srcId="{DE631C92-0062-4080-81D3-1259A8956BB1}" destId="{7AE778BD-695B-4DEA-8DA8-6218EF24CB5F}" srcOrd="1" destOrd="0" presId="urn:microsoft.com/office/officeart/2005/8/layout/chevronAccent+Icon"/>
    <dgm:cxn modelId="{A60B9177-209F-4122-B0AB-E8DA16653D9E}" type="presParOf" srcId="{DE631C92-0062-4080-81D3-1259A8956BB1}" destId="{A4BC81CB-A509-4746-B60C-16535B17D72A}" srcOrd="2" destOrd="0" presId="urn:microsoft.com/office/officeart/2005/8/layout/chevronAccent+Icon"/>
    <dgm:cxn modelId="{FA5E9D2B-F7DB-4375-BD51-C043C3370B4A}" type="presParOf" srcId="{A4BC81CB-A509-4746-B60C-16535B17D72A}" destId="{45A738F2-67B7-4DCA-8159-C8877D55C8C3}" srcOrd="0" destOrd="0" presId="urn:microsoft.com/office/officeart/2005/8/layout/chevronAccent+Icon"/>
    <dgm:cxn modelId="{1EB698D7-5291-494C-90CA-9DBC8FA05319}" type="presParOf" srcId="{A4BC81CB-A509-4746-B60C-16535B17D72A}" destId="{8CF72C95-9966-4FCD-A063-25747B7DBE0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769B74-E82E-4E50-AA13-56A693A1A1B3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C3E0CE2-EE47-4400-BB4A-7CDFBC0AA181}">
      <dgm:prSet phldrT="[Texto]"/>
      <dgm:spPr/>
      <dgm:t>
        <a:bodyPr/>
        <a:lstStyle/>
        <a:p>
          <a:r>
            <a:rPr lang="es-CL" dirty="0" smtClean="0"/>
            <a:t>Venta de Agua Potable de los últimos 12 meses (m3)</a:t>
          </a:r>
          <a:endParaRPr lang="es-CL" dirty="0"/>
        </a:p>
      </dgm:t>
    </dgm:pt>
    <dgm:pt modelId="{806A8621-A167-4CAA-AF09-4EB4A2B9B8EE}" type="parTrans" cxnId="{3A10516A-A9B1-436A-9640-AA987712606A}">
      <dgm:prSet/>
      <dgm:spPr/>
      <dgm:t>
        <a:bodyPr/>
        <a:lstStyle/>
        <a:p>
          <a:endParaRPr lang="es-CL"/>
        </a:p>
      </dgm:t>
    </dgm:pt>
    <dgm:pt modelId="{6B0E9548-9C54-45C3-914F-C1DA6B2066CF}" type="sibTrans" cxnId="{3A10516A-A9B1-436A-9640-AA987712606A}">
      <dgm:prSet/>
      <dgm:spPr/>
      <dgm:t>
        <a:bodyPr/>
        <a:lstStyle/>
        <a:p>
          <a:endParaRPr lang="es-CL"/>
        </a:p>
      </dgm:t>
    </dgm:pt>
    <dgm:pt modelId="{3788D62B-15A7-4F13-BC67-ADE550ACBD4C}">
      <dgm:prSet phldrT="[Texto]"/>
      <dgm:spPr/>
      <dgm:t>
        <a:bodyPr/>
        <a:lstStyle/>
        <a:p>
          <a:r>
            <a:rPr lang="es-CL" dirty="0" smtClean="0"/>
            <a:t>Numero de arranques vigentes</a:t>
          </a:r>
          <a:endParaRPr lang="es-CL" dirty="0"/>
        </a:p>
      </dgm:t>
    </dgm:pt>
    <dgm:pt modelId="{DD52645A-2EF7-4485-A226-34B4141B6F14}" type="parTrans" cxnId="{52184DAB-A6AD-481B-8FA1-3572CE6FABB3}">
      <dgm:prSet/>
      <dgm:spPr/>
      <dgm:t>
        <a:bodyPr/>
        <a:lstStyle/>
        <a:p>
          <a:endParaRPr lang="es-CL"/>
        </a:p>
      </dgm:t>
    </dgm:pt>
    <dgm:pt modelId="{37DF9609-6448-4F10-9733-0ACC079E987D}" type="sibTrans" cxnId="{52184DAB-A6AD-481B-8FA1-3572CE6FABB3}">
      <dgm:prSet/>
      <dgm:spPr/>
      <dgm:t>
        <a:bodyPr/>
        <a:lstStyle/>
        <a:p>
          <a:endParaRPr lang="es-CL"/>
        </a:p>
      </dgm:t>
    </dgm:pt>
    <dgm:pt modelId="{DE4BE48E-CE56-4DF8-B27C-2E272956E64F}">
      <dgm:prSet phldrT="[Texto]"/>
      <dgm:spPr/>
      <dgm:t>
        <a:bodyPr/>
        <a:lstStyle/>
        <a:p>
          <a:r>
            <a:rPr lang="es-CL" dirty="0" smtClean="0"/>
            <a:t>Producción de agua potable (m3)</a:t>
          </a:r>
          <a:endParaRPr lang="es-CL" dirty="0"/>
        </a:p>
      </dgm:t>
    </dgm:pt>
    <dgm:pt modelId="{2898874E-6D2B-4C43-A2EF-CCA3240490AA}" type="parTrans" cxnId="{CA25D703-ACDE-49AC-AD60-6583365D7E97}">
      <dgm:prSet/>
      <dgm:spPr/>
      <dgm:t>
        <a:bodyPr/>
        <a:lstStyle/>
        <a:p>
          <a:endParaRPr lang="es-CL"/>
        </a:p>
      </dgm:t>
    </dgm:pt>
    <dgm:pt modelId="{C5899D49-8E0F-43E9-92F9-52DF1D87FDD5}" type="sibTrans" cxnId="{CA25D703-ACDE-49AC-AD60-6583365D7E97}">
      <dgm:prSet/>
      <dgm:spPr/>
      <dgm:t>
        <a:bodyPr/>
        <a:lstStyle/>
        <a:p>
          <a:endParaRPr lang="es-CL"/>
        </a:p>
      </dgm:t>
    </dgm:pt>
    <dgm:pt modelId="{0BCED8E7-9D7D-40EF-9DD9-A65FF4DA45A7}" type="pres">
      <dgm:prSet presAssocID="{A4769B74-E82E-4E50-AA13-56A693A1A1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D631ED8-4255-4295-ABCD-4CF55A9CA740}" type="pres">
      <dgm:prSet presAssocID="{A4769B74-E82E-4E50-AA13-56A693A1A1B3}" presName="dummyMaxCanvas" presStyleCnt="0">
        <dgm:presLayoutVars/>
      </dgm:prSet>
      <dgm:spPr/>
    </dgm:pt>
    <dgm:pt modelId="{56FA6C04-4D16-4572-97AD-951622B1B8FC}" type="pres">
      <dgm:prSet presAssocID="{A4769B74-E82E-4E50-AA13-56A693A1A1B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1BF32F6-C0CF-4227-A35C-DDE8D4D343F0}" type="pres">
      <dgm:prSet presAssocID="{A4769B74-E82E-4E50-AA13-56A693A1A1B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983BE0-0E44-4628-BAFA-42CDDE38C675}" type="pres">
      <dgm:prSet presAssocID="{A4769B74-E82E-4E50-AA13-56A693A1A1B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7550FB-B8B3-4CA6-83D4-CB7B8360920A}" type="pres">
      <dgm:prSet presAssocID="{A4769B74-E82E-4E50-AA13-56A693A1A1B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ECB3325-59F9-4D24-9771-42E358C9C357}" type="pres">
      <dgm:prSet presAssocID="{A4769B74-E82E-4E50-AA13-56A693A1A1B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71E837C-84EF-43C8-8E38-E0959F409E27}" type="pres">
      <dgm:prSet presAssocID="{A4769B74-E82E-4E50-AA13-56A693A1A1B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01EBAE-CAF5-4974-8012-EE5C2BF2B8DC}" type="pres">
      <dgm:prSet presAssocID="{A4769B74-E82E-4E50-AA13-56A693A1A1B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21D82B-0D1E-40E6-B7D2-50EBA3BE15CC}" type="pres">
      <dgm:prSet presAssocID="{A4769B74-E82E-4E50-AA13-56A693A1A1B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32575-874E-4846-BD0D-150EFDCB7FC4}" type="presOf" srcId="{3788D62B-15A7-4F13-BC67-ADE550ACBD4C}" destId="{21BF32F6-C0CF-4227-A35C-DDE8D4D343F0}" srcOrd="0" destOrd="0" presId="urn:microsoft.com/office/officeart/2005/8/layout/vProcess5"/>
    <dgm:cxn modelId="{5FFCB3CF-1620-455D-AF15-0062B478987A}" type="presOf" srcId="{2C3E0CE2-EE47-4400-BB4A-7CDFBC0AA181}" destId="{F71E837C-84EF-43C8-8E38-E0959F409E27}" srcOrd="1" destOrd="0" presId="urn:microsoft.com/office/officeart/2005/8/layout/vProcess5"/>
    <dgm:cxn modelId="{4A62786C-6AC5-4828-8D2B-B8D9882E58D3}" type="presOf" srcId="{DE4BE48E-CE56-4DF8-B27C-2E272956E64F}" destId="{A821D82B-0D1E-40E6-B7D2-50EBA3BE15CC}" srcOrd="1" destOrd="0" presId="urn:microsoft.com/office/officeart/2005/8/layout/vProcess5"/>
    <dgm:cxn modelId="{EE22AE16-9C57-4C70-B939-532DC0615112}" type="presOf" srcId="{DE4BE48E-CE56-4DF8-B27C-2E272956E64F}" destId="{97983BE0-0E44-4628-BAFA-42CDDE38C675}" srcOrd="0" destOrd="0" presId="urn:microsoft.com/office/officeart/2005/8/layout/vProcess5"/>
    <dgm:cxn modelId="{52184DAB-A6AD-481B-8FA1-3572CE6FABB3}" srcId="{A4769B74-E82E-4E50-AA13-56A693A1A1B3}" destId="{3788D62B-15A7-4F13-BC67-ADE550ACBD4C}" srcOrd="1" destOrd="0" parTransId="{DD52645A-2EF7-4485-A226-34B4141B6F14}" sibTransId="{37DF9609-6448-4F10-9733-0ACC079E987D}"/>
    <dgm:cxn modelId="{3A10516A-A9B1-436A-9640-AA987712606A}" srcId="{A4769B74-E82E-4E50-AA13-56A693A1A1B3}" destId="{2C3E0CE2-EE47-4400-BB4A-7CDFBC0AA181}" srcOrd="0" destOrd="0" parTransId="{806A8621-A167-4CAA-AF09-4EB4A2B9B8EE}" sibTransId="{6B0E9548-9C54-45C3-914F-C1DA6B2066CF}"/>
    <dgm:cxn modelId="{801A8F17-4E88-4C19-A90A-5EFBC58B5E7C}" type="presOf" srcId="{2C3E0CE2-EE47-4400-BB4A-7CDFBC0AA181}" destId="{56FA6C04-4D16-4572-97AD-951622B1B8FC}" srcOrd="0" destOrd="0" presId="urn:microsoft.com/office/officeart/2005/8/layout/vProcess5"/>
    <dgm:cxn modelId="{7B88A597-A433-411D-A949-F3352284CD18}" type="presOf" srcId="{3788D62B-15A7-4F13-BC67-ADE550ACBD4C}" destId="{C101EBAE-CAF5-4974-8012-EE5C2BF2B8DC}" srcOrd="1" destOrd="0" presId="urn:microsoft.com/office/officeart/2005/8/layout/vProcess5"/>
    <dgm:cxn modelId="{67659C48-6A0E-4006-A413-CF4FDD6D6707}" type="presOf" srcId="{6B0E9548-9C54-45C3-914F-C1DA6B2066CF}" destId="{057550FB-B8B3-4CA6-83D4-CB7B8360920A}" srcOrd="0" destOrd="0" presId="urn:microsoft.com/office/officeart/2005/8/layout/vProcess5"/>
    <dgm:cxn modelId="{1F98C0E4-6933-414A-B679-B61174D988E1}" type="presOf" srcId="{37DF9609-6448-4F10-9733-0ACC079E987D}" destId="{EECB3325-59F9-4D24-9771-42E358C9C357}" srcOrd="0" destOrd="0" presId="urn:microsoft.com/office/officeart/2005/8/layout/vProcess5"/>
    <dgm:cxn modelId="{1CF09C7D-5BAC-472C-A986-A368F9D2AF4B}" type="presOf" srcId="{A4769B74-E82E-4E50-AA13-56A693A1A1B3}" destId="{0BCED8E7-9D7D-40EF-9DD9-A65FF4DA45A7}" srcOrd="0" destOrd="0" presId="urn:microsoft.com/office/officeart/2005/8/layout/vProcess5"/>
    <dgm:cxn modelId="{CA25D703-ACDE-49AC-AD60-6583365D7E97}" srcId="{A4769B74-E82E-4E50-AA13-56A693A1A1B3}" destId="{DE4BE48E-CE56-4DF8-B27C-2E272956E64F}" srcOrd="2" destOrd="0" parTransId="{2898874E-6D2B-4C43-A2EF-CCA3240490AA}" sibTransId="{C5899D49-8E0F-43E9-92F9-52DF1D87FDD5}"/>
    <dgm:cxn modelId="{4C9829FB-38AB-4068-8322-E15B14737A73}" type="presParOf" srcId="{0BCED8E7-9D7D-40EF-9DD9-A65FF4DA45A7}" destId="{2D631ED8-4255-4295-ABCD-4CF55A9CA740}" srcOrd="0" destOrd="0" presId="urn:microsoft.com/office/officeart/2005/8/layout/vProcess5"/>
    <dgm:cxn modelId="{2190661C-AB77-4500-BE81-7D221EC4AE4F}" type="presParOf" srcId="{0BCED8E7-9D7D-40EF-9DD9-A65FF4DA45A7}" destId="{56FA6C04-4D16-4572-97AD-951622B1B8FC}" srcOrd="1" destOrd="0" presId="urn:microsoft.com/office/officeart/2005/8/layout/vProcess5"/>
    <dgm:cxn modelId="{D416D07E-0CAC-43C9-A0D8-29D20A392CFD}" type="presParOf" srcId="{0BCED8E7-9D7D-40EF-9DD9-A65FF4DA45A7}" destId="{21BF32F6-C0CF-4227-A35C-DDE8D4D343F0}" srcOrd="2" destOrd="0" presId="urn:microsoft.com/office/officeart/2005/8/layout/vProcess5"/>
    <dgm:cxn modelId="{351DD59A-04D5-4E47-857F-9659F4EB4C88}" type="presParOf" srcId="{0BCED8E7-9D7D-40EF-9DD9-A65FF4DA45A7}" destId="{97983BE0-0E44-4628-BAFA-42CDDE38C675}" srcOrd="3" destOrd="0" presId="urn:microsoft.com/office/officeart/2005/8/layout/vProcess5"/>
    <dgm:cxn modelId="{BA5781E2-FD33-4725-88DF-36C713E2C8CE}" type="presParOf" srcId="{0BCED8E7-9D7D-40EF-9DD9-A65FF4DA45A7}" destId="{057550FB-B8B3-4CA6-83D4-CB7B8360920A}" srcOrd="4" destOrd="0" presId="urn:microsoft.com/office/officeart/2005/8/layout/vProcess5"/>
    <dgm:cxn modelId="{3AA1562E-4F72-4979-AB4F-D36E57C83069}" type="presParOf" srcId="{0BCED8E7-9D7D-40EF-9DD9-A65FF4DA45A7}" destId="{EECB3325-59F9-4D24-9771-42E358C9C357}" srcOrd="5" destOrd="0" presId="urn:microsoft.com/office/officeart/2005/8/layout/vProcess5"/>
    <dgm:cxn modelId="{4B122B67-853E-4A65-8672-5BD202C483A2}" type="presParOf" srcId="{0BCED8E7-9D7D-40EF-9DD9-A65FF4DA45A7}" destId="{F71E837C-84EF-43C8-8E38-E0959F409E27}" srcOrd="6" destOrd="0" presId="urn:microsoft.com/office/officeart/2005/8/layout/vProcess5"/>
    <dgm:cxn modelId="{FBF0E5E2-DAD9-4620-9B68-1EAAD4CEBD32}" type="presParOf" srcId="{0BCED8E7-9D7D-40EF-9DD9-A65FF4DA45A7}" destId="{C101EBAE-CAF5-4974-8012-EE5C2BF2B8DC}" srcOrd="7" destOrd="0" presId="urn:microsoft.com/office/officeart/2005/8/layout/vProcess5"/>
    <dgm:cxn modelId="{3F2397EF-1DD9-4FAE-B78D-49088C9DB3FF}" type="presParOf" srcId="{0BCED8E7-9D7D-40EF-9DD9-A65FF4DA45A7}" destId="{A821D82B-0D1E-40E6-B7D2-50EBA3BE15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6E034B-6C7E-4500-9C6E-FD0CFEFB7F4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6634FCE-6C88-4AA2-8595-1424EED13772}">
      <dgm:prSet phldrT="[Texto]"/>
      <dgm:spPr/>
      <dgm:t>
        <a:bodyPr/>
        <a:lstStyle/>
        <a:p>
          <a:r>
            <a:rPr lang="es-CL" dirty="0" smtClean="0"/>
            <a:t>Gasto Fijos</a:t>
          </a:r>
          <a:endParaRPr lang="es-CL" dirty="0"/>
        </a:p>
      </dgm:t>
    </dgm:pt>
    <dgm:pt modelId="{0EC6DD46-E5D9-4BB6-824C-AE65E30E53EF}" type="parTrans" cxnId="{407F3EDD-B9F3-476C-AE0D-9FC57C81F5E0}">
      <dgm:prSet/>
      <dgm:spPr/>
      <dgm:t>
        <a:bodyPr/>
        <a:lstStyle/>
        <a:p>
          <a:endParaRPr lang="es-CL"/>
        </a:p>
      </dgm:t>
    </dgm:pt>
    <dgm:pt modelId="{414318EB-9E6C-485C-B34D-ED74A8750049}" type="sibTrans" cxnId="{407F3EDD-B9F3-476C-AE0D-9FC57C81F5E0}">
      <dgm:prSet/>
      <dgm:spPr/>
      <dgm:t>
        <a:bodyPr/>
        <a:lstStyle/>
        <a:p>
          <a:endParaRPr lang="es-CL"/>
        </a:p>
      </dgm:t>
    </dgm:pt>
    <dgm:pt modelId="{9D39C4B1-1CEE-4081-AD98-EFD359233A34}">
      <dgm:prSet phldrT="[Texto]"/>
      <dgm:spPr/>
      <dgm:t>
        <a:bodyPr/>
        <a:lstStyle/>
        <a:p>
          <a:r>
            <a:rPr lang="es-CL" dirty="0" smtClean="0"/>
            <a:t>Sueldo base</a:t>
          </a:r>
          <a:endParaRPr lang="es-CL" dirty="0"/>
        </a:p>
      </dgm:t>
    </dgm:pt>
    <dgm:pt modelId="{553E2F11-07A7-46EB-81FB-4F6C2823CE0C}" type="parTrans" cxnId="{F7A2DA8B-DAA3-4F17-BB0F-6A91CE507A15}">
      <dgm:prSet/>
      <dgm:spPr/>
      <dgm:t>
        <a:bodyPr/>
        <a:lstStyle/>
        <a:p>
          <a:endParaRPr lang="es-CL"/>
        </a:p>
      </dgm:t>
    </dgm:pt>
    <dgm:pt modelId="{B9DD201E-3ED7-4FA7-B0D6-94B4F728B939}" type="sibTrans" cxnId="{F7A2DA8B-DAA3-4F17-BB0F-6A91CE507A15}">
      <dgm:prSet/>
      <dgm:spPr/>
      <dgm:t>
        <a:bodyPr/>
        <a:lstStyle/>
        <a:p>
          <a:endParaRPr lang="es-CL"/>
        </a:p>
      </dgm:t>
    </dgm:pt>
    <dgm:pt modelId="{BE962113-778F-48BC-A36E-163FA7CE9ADE}">
      <dgm:prSet phldrT="[Texto]"/>
      <dgm:spPr/>
      <dgm:t>
        <a:bodyPr/>
        <a:lstStyle/>
        <a:p>
          <a:r>
            <a:rPr lang="es-CL" dirty="0" smtClean="0"/>
            <a:t>bonos</a:t>
          </a:r>
          <a:endParaRPr lang="es-CL" dirty="0"/>
        </a:p>
      </dgm:t>
    </dgm:pt>
    <dgm:pt modelId="{EB03E2B3-911C-4EDA-BD91-6F8A12B04BAF}" type="parTrans" cxnId="{ED40E22F-F619-4DDD-A796-DC770F7A9F91}">
      <dgm:prSet/>
      <dgm:spPr/>
      <dgm:t>
        <a:bodyPr/>
        <a:lstStyle/>
        <a:p>
          <a:endParaRPr lang="es-CL"/>
        </a:p>
      </dgm:t>
    </dgm:pt>
    <dgm:pt modelId="{B95F25AF-5FFC-4081-AFCD-9847B15A009D}" type="sibTrans" cxnId="{ED40E22F-F619-4DDD-A796-DC770F7A9F91}">
      <dgm:prSet/>
      <dgm:spPr/>
      <dgm:t>
        <a:bodyPr/>
        <a:lstStyle/>
        <a:p>
          <a:endParaRPr lang="es-CL"/>
        </a:p>
      </dgm:t>
    </dgm:pt>
    <dgm:pt modelId="{C2CCF4DC-48A1-4A7D-B5EB-D45EAE84C059}">
      <dgm:prSet phldrT="[Texto]"/>
      <dgm:spPr/>
      <dgm:t>
        <a:bodyPr/>
        <a:lstStyle/>
        <a:p>
          <a:r>
            <a:rPr lang="es-CL" dirty="0" smtClean="0"/>
            <a:t>% cesantía</a:t>
          </a:r>
          <a:endParaRPr lang="es-CL" dirty="0"/>
        </a:p>
      </dgm:t>
    </dgm:pt>
    <dgm:pt modelId="{B51A9B65-5B93-4381-9520-01620367AD5C}" type="parTrans" cxnId="{43A90956-8AF8-4853-B960-1521DBEA19F0}">
      <dgm:prSet/>
      <dgm:spPr/>
      <dgm:t>
        <a:bodyPr/>
        <a:lstStyle/>
        <a:p>
          <a:endParaRPr lang="es-CL"/>
        </a:p>
      </dgm:t>
    </dgm:pt>
    <dgm:pt modelId="{8694335A-446D-4895-90C8-8FD4D50FF909}" type="sibTrans" cxnId="{43A90956-8AF8-4853-B960-1521DBEA19F0}">
      <dgm:prSet/>
      <dgm:spPr/>
      <dgm:t>
        <a:bodyPr/>
        <a:lstStyle/>
        <a:p>
          <a:endParaRPr lang="es-CL"/>
        </a:p>
      </dgm:t>
    </dgm:pt>
    <dgm:pt modelId="{75A72715-47D0-4CAF-8E6D-796FEBF02BA9}">
      <dgm:prSet phldrT="[Texto]"/>
      <dgm:spPr/>
      <dgm:t>
        <a:bodyPr/>
        <a:lstStyle/>
        <a:p>
          <a:r>
            <a:rPr lang="es-CL" dirty="0" smtClean="0"/>
            <a:t>Provisiones</a:t>
          </a:r>
          <a:endParaRPr lang="es-CL" dirty="0"/>
        </a:p>
      </dgm:t>
    </dgm:pt>
    <dgm:pt modelId="{F41DB512-BCDA-4A53-92FE-32F2C2A1B867}" type="parTrans" cxnId="{87D594B5-605A-4797-89DC-0450FF95880C}">
      <dgm:prSet/>
      <dgm:spPr/>
      <dgm:t>
        <a:bodyPr/>
        <a:lstStyle/>
        <a:p>
          <a:endParaRPr lang="es-CL"/>
        </a:p>
      </dgm:t>
    </dgm:pt>
    <dgm:pt modelId="{4173125A-FC3F-4A0B-B13A-D3C6CE808248}" type="sibTrans" cxnId="{87D594B5-605A-4797-89DC-0450FF95880C}">
      <dgm:prSet/>
      <dgm:spPr/>
      <dgm:t>
        <a:bodyPr/>
        <a:lstStyle/>
        <a:p>
          <a:endParaRPr lang="es-CL"/>
        </a:p>
      </dgm:t>
    </dgm:pt>
    <dgm:pt modelId="{DBD8754D-8F6C-42DA-AE21-4A6103ABB9D1}">
      <dgm:prSet phldrT="[Texto]"/>
      <dgm:spPr/>
      <dgm:t>
        <a:bodyPr/>
        <a:lstStyle/>
        <a:p>
          <a:r>
            <a:rPr lang="es-CL" dirty="0" smtClean="0"/>
            <a:t>Vacaciones</a:t>
          </a:r>
          <a:endParaRPr lang="es-CL" dirty="0"/>
        </a:p>
      </dgm:t>
    </dgm:pt>
    <dgm:pt modelId="{777D3136-13E2-45D9-92FD-D60C1D185DAC}" type="parTrans" cxnId="{853FB9F8-49C7-44BC-9B91-B53E0F808974}">
      <dgm:prSet/>
      <dgm:spPr/>
      <dgm:t>
        <a:bodyPr/>
        <a:lstStyle/>
        <a:p>
          <a:endParaRPr lang="es-CL"/>
        </a:p>
      </dgm:t>
    </dgm:pt>
    <dgm:pt modelId="{D13DFDC9-0914-42A5-8FE9-5FBC105C8CCF}" type="sibTrans" cxnId="{853FB9F8-49C7-44BC-9B91-B53E0F808974}">
      <dgm:prSet/>
      <dgm:spPr/>
      <dgm:t>
        <a:bodyPr/>
        <a:lstStyle/>
        <a:p>
          <a:endParaRPr lang="es-CL"/>
        </a:p>
      </dgm:t>
    </dgm:pt>
    <dgm:pt modelId="{3B6F874C-4484-4FFD-B41E-29621C144696}">
      <dgm:prSet phldrT="[Texto]"/>
      <dgm:spPr/>
      <dgm:t>
        <a:bodyPr/>
        <a:lstStyle/>
        <a:p>
          <a:r>
            <a:rPr lang="es-CL" dirty="0" smtClean="0"/>
            <a:t>% accidentabilidad</a:t>
          </a:r>
          <a:endParaRPr lang="es-CL" dirty="0"/>
        </a:p>
      </dgm:t>
    </dgm:pt>
    <dgm:pt modelId="{F308E94B-0DA6-42FE-BC75-81B3BDFFAB30}" type="parTrans" cxnId="{E669B8B9-0A7E-4104-AD21-DB5BE808B005}">
      <dgm:prSet/>
      <dgm:spPr/>
      <dgm:t>
        <a:bodyPr/>
        <a:lstStyle/>
        <a:p>
          <a:endParaRPr lang="es-CL"/>
        </a:p>
      </dgm:t>
    </dgm:pt>
    <dgm:pt modelId="{6C30B641-7536-427D-96A8-7F0D74F2FBD2}" type="sibTrans" cxnId="{E669B8B9-0A7E-4104-AD21-DB5BE808B005}">
      <dgm:prSet/>
      <dgm:spPr/>
      <dgm:t>
        <a:bodyPr/>
        <a:lstStyle/>
        <a:p>
          <a:endParaRPr lang="es-CL"/>
        </a:p>
      </dgm:t>
    </dgm:pt>
    <dgm:pt modelId="{842A42C3-9232-48A6-A5F9-C556EE78B64B}">
      <dgm:prSet phldrT="[Texto]"/>
      <dgm:spPr/>
      <dgm:t>
        <a:bodyPr/>
        <a:lstStyle/>
        <a:p>
          <a:r>
            <a:rPr lang="es-CL" dirty="0" smtClean="0"/>
            <a:t>Seguro Invalides y Sobrevivencia</a:t>
          </a:r>
          <a:endParaRPr lang="es-CL" dirty="0"/>
        </a:p>
      </dgm:t>
    </dgm:pt>
    <dgm:pt modelId="{9F6CECA7-9ED8-40FA-9EE1-751D5F0C3C97}" type="parTrans" cxnId="{A3AE9FB6-C02A-4442-A1FA-56DF82F21927}">
      <dgm:prSet/>
      <dgm:spPr/>
      <dgm:t>
        <a:bodyPr/>
        <a:lstStyle/>
        <a:p>
          <a:endParaRPr lang="es-CL"/>
        </a:p>
      </dgm:t>
    </dgm:pt>
    <dgm:pt modelId="{D7F18CB2-DB54-4132-9840-DCC953618BAA}" type="sibTrans" cxnId="{A3AE9FB6-C02A-4442-A1FA-56DF82F21927}">
      <dgm:prSet/>
      <dgm:spPr/>
      <dgm:t>
        <a:bodyPr/>
        <a:lstStyle/>
        <a:p>
          <a:endParaRPr lang="es-CL"/>
        </a:p>
      </dgm:t>
    </dgm:pt>
    <dgm:pt modelId="{108B411E-5E10-4E0F-8793-A0576A9DEF23}">
      <dgm:prSet phldrT="[Texto]"/>
      <dgm:spPr/>
      <dgm:t>
        <a:bodyPr/>
        <a:lstStyle/>
        <a:p>
          <a:r>
            <a:rPr lang="es-CL" dirty="0" smtClean="0"/>
            <a:t>Año de servicios</a:t>
          </a:r>
          <a:endParaRPr lang="es-CL" dirty="0"/>
        </a:p>
      </dgm:t>
    </dgm:pt>
    <dgm:pt modelId="{B4827162-73B0-46FB-B2D2-23CC9B619A0E}" type="parTrans" cxnId="{3C8CD137-8FE9-4064-BBA7-19C7D5A03FC1}">
      <dgm:prSet/>
      <dgm:spPr/>
      <dgm:t>
        <a:bodyPr/>
        <a:lstStyle/>
        <a:p>
          <a:endParaRPr lang="es-CL"/>
        </a:p>
      </dgm:t>
    </dgm:pt>
    <dgm:pt modelId="{1B9F4F5B-04ED-4190-81C1-B9E9B805BA2D}" type="sibTrans" cxnId="{3C8CD137-8FE9-4064-BBA7-19C7D5A03FC1}">
      <dgm:prSet/>
      <dgm:spPr/>
      <dgm:t>
        <a:bodyPr/>
        <a:lstStyle/>
        <a:p>
          <a:endParaRPr lang="es-CL"/>
        </a:p>
      </dgm:t>
    </dgm:pt>
    <dgm:pt modelId="{DF1084B3-37A8-4C1E-BF80-7ED5103284E7}">
      <dgm:prSet phldrT="[Texto]"/>
      <dgm:spPr/>
      <dgm:t>
        <a:bodyPr/>
        <a:lstStyle/>
        <a:p>
          <a:r>
            <a:rPr lang="es-CL" dirty="0" smtClean="0"/>
            <a:t>AFC</a:t>
          </a:r>
          <a:endParaRPr lang="es-CL" dirty="0"/>
        </a:p>
      </dgm:t>
    </dgm:pt>
    <dgm:pt modelId="{86136BC2-4D46-40CF-BFC8-C2C43CBDDE5A}" type="parTrans" cxnId="{AE291EE1-7234-49F5-89BE-1D72B1E1821E}">
      <dgm:prSet/>
      <dgm:spPr/>
      <dgm:t>
        <a:bodyPr/>
        <a:lstStyle/>
        <a:p>
          <a:endParaRPr lang="es-CL"/>
        </a:p>
      </dgm:t>
    </dgm:pt>
    <dgm:pt modelId="{230AC3DF-4C6B-4E73-A951-D6201BA3FFEE}" type="sibTrans" cxnId="{AE291EE1-7234-49F5-89BE-1D72B1E1821E}">
      <dgm:prSet/>
      <dgm:spPr/>
      <dgm:t>
        <a:bodyPr/>
        <a:lstStyle/>
        <a:p>
          <a:endParaRPr lang="es-CL"/>
        </a:p>
      </dgm:t>
    </dgm:pt>
    <dgm:pt modelId="{1233C66A-F892-42E7-9D6F-51C09A937CCE}">
      <dgm:prSet phldrT="[Texto]"/>
      <dgm:spPr/>
      <dgm:t>
        <a:bodyPr/>
        <a:lstStyle/>
        <a:p>
          <a:r>
            <a:rPr lang="es-CL" dirty="0" smtClean="0"/>
            <a:t>Mutualidad</a:t>
          </a:r>
          <a:endParaRPr lang="es-CL" dirty="0"/>
        </a:p>
      </dgm:t>
    </dgm:pt>
    <dgm:pt modelId="{A1E91E5A-69EE-45C1-95F8-44CBFEEF5501}" type="parTrans" cxnId="{AE7FDD12-1BE8-4976-A701-31C41910EFBE}">
      <dgm:prSet/>
      <dgm:spPr/>
      <dgm:t>
        <a:bodyPr/>
        <a:lstStyle/>
        <a:p>
          <a:endParaRPr lang="es-CL"/>
        </a:p>
      </dgm:t>
    </dgm:pt>
    <dgm:pt modelId="{27DB65EA-484F-44B5-B776-02C95C8A2E6B}" type="sibTrans" cxnId="{AE7FDD12-1BE8-4976-A701-31C41910EFBE}">
      <dgm:prSet/>
      <dgm:spPr/>
      <dgm:t>
        <a:bodyPr/>
        <a:lstStyle/>
        <a:p>
          <a:endParaRPr lang="es-CL"/>
        </a:p>
      </dgm:t>
    </dgm:pt>
    <dgm:pt modelId="{BCDC48F8-0978-48F7-946A-67C74A5BC09A}">
      <dgm:prSet phldrT="[Texto]"/>
      <dgm:spPr/>
      <dgm:t>
        <a:bodyPr/>
        <a:lstStyle/>
        <a:p>
          <a:r>
            <a:rPr lang="es-CL" dirty="0" smtClean="0"/>
            <a:t>Honorarios</a:t>
          </a:r>
          <a:endParaRPr lang="es-CL" dirty="0"/>
        </a:p>
      </dgm:t>
    </dgm:pt>
    <dgm:pt modelId="{8F7ABC9D-2959-4189-8958-25E9B2869CE5}" type="parTrans" cxnId="{72D9ABB2-EC90-4E4C-97EA-1AB215056360}">
      <dgm:prSet/>
      <dgm:spPr/>
      <dgm:t>
        <a:bodyPr/>
        <a:lstStyle/>
        <a:p>
          <a:endParaRPr lang="es-CL"/>
        </a:p>
      </dgm:t>
    </dgm:pt>
    <dgm:pt modelId="{DD1F5792-C276-4192-BEF7-98B6A6C2F5C6}" type="sibTrans" cxnId="{72D9ABB2-EC90-4E4C-97EA-1AB215056360}">
      <dgm:prSet/>
      <dgm:spPr/>
      <dgm:t>
        <a:bodyPr/>
        <a:lstStyle/>
        <a:p>
          <a:endParaRPr lang="es-CL"/>
        </a:p>
      </dgm:t>
    </dgm:pt>
    <dgm:pt modelId="{7939829C-27D7-48B5-A984-91711EB5CE44}" type="pres">
      <dgm:prSet presAssocID="{4F6E034B-6C7E-4500-9C6E-FD0CFEFB7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13C62FB-D720-4A68-A3DD-E02740E30F2F}" type="pres">
      <dgm:prSet presAssocID="{16634FCE-6C88-4AA2-8595-1424EED13772}" presName="root1" presStyleCnt="0"/>
      <dgm:spPr/>
    </dgm:pt>
    <dgm:pt modelId="{63DB7805-2C67-4F4A-A34F-72A6D8921746}" type="pres">
      <dgm:prSet presAssocID="{16634FCE-6C88-4AA2-8595-1424EED137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72672E7-898F-407B-9E8B-8E819AF1E13A}" type="pres">
      <dgm:prSet presAssocID="{16634FCE-6C88-4AA2-8595-1424EED13772}" presName="level2hierChild" presStyleCnt="0"/>
      <dgm:spPr/>
    </dgm:pt>
    <dgm:pt modelId="{396AB7D5-921C-45D0-988E-242B3A2BF97D}" type="pres">
      <dgm:prSet presAssocID="{553E2F11-07A7-46EB-81FB-4F6C2823CE0C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3A176CF7-9448-4AF1-B0BA-12FEAC587CEE}" type="pres">
      <dgm:prSet presAssocID="{553E2F11-07A7-46EB-81FB-4F6C2823CE0C}" presName="connTx" presStyleLbl="parChTrans1D2" presStyleIdx="0" presStyleCnt="3"/>
      <dgm:spPr/>
      <dgm:t>
        <a:bodyPr/>
        <a:lstStyle/>
        <a:p>
          <a:endParaRPr lang="es-CL"/>
        </a:p>
      </dgm:t>
    </dgm:pt>
    <dgm:pt modelId="{F63779F2-6FFB-4C1A-892C-50EDC77B3F15}" type="pres">
      <dgm:prSet presAssocID="{9D39C4B1-1CEE-4081-AD98-EFD359233A34}" presName="root2" presStyleCnt="0"/>
      <dgm:spPr/>
    </dgm:pt>
    <dgm:pt modelId="{72483E14-8280-46C8-A51F-3E0EAE19361D}" type="pres">
      <dgm:prSet presAssocID="{9D39C4B1-1CEE-4081-AD98-EFD359233A3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8AF6F0D-10DE-496F-B8D8-4DC13A4440B5}" type="pres">
      <dgm:prSet presAssocID="{9D39C4B1-1CEE-4081-AD98-EFD359233A34}" presName="level3hierChild" presStyleCnt="0"/>
      <dgm:spPr/>
    </dgm:pt>
    <dgm:pt modelId="{3A4FFAF6-2426-44CA-9E5A-3EF934D44348}" type="pres">
      <dgm:prSet presAssocID="{EB03E2B3-911C-4EDA-BD91-6F8A12B04BAF}" presName="conn2-1" presStyleLbl="parChTrans1D3" presStyleIdx="0" presStyleCnt="6"/>
      <dgm:spPr/>
      <dgm:t>
        <a:bodyPr/>
        <a:lstStyle/>
        <a:p>
          <a:endParaRPr lang="es-CL"/>
        </a:p>
      </dgm:t>
    </dgm:pt>
    <dgm:pt modelId="{1F16763E-D522-4774-A46E-025B84009EE8}" type="pres">
      <dgm:prSet presAssocID="{EB03E2B3-911C-4EDA-BD91-6F8A12B04BAF}" presName="connTx" presStyleLbl="parChTrans1D3" presStyleIdx="0" presStyleCnt="6"/>
      <dgm:spPr/>
      <dgm:t>
        <a:bodyPr/>
        <a:lstStyle/>
        <a:p>
          <a:endParaRPr lang="es-CL"/>
        </a:p>
      </dgm:t>
    </dgm:pt>
    <dgm:pt modelId="{D1FCB26D-921D-4069-89BA-282291DD5E2E}" type="pres">
      <dgm:prSet presAssocID="{BE962113-778F-48BC-A36E-163FA7CE9ADE}" presName="root2" presStyleCnt="0"/>
      <dgm:spPr/>
    </dgm:pt>
    <dgm:pt modelId="{C2701ED1-BDF6-4990-BB5A-7EF8ABF9078F}" type="pres">
      <dgm:prSet presAssocID="{BE962113-778F-48BC-A36E-163FA7CE9ADE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86BE7E4-997F-41D1-9000-0D12292E5D00}" type="pres">
      <dgm:prSet presAssocID="{BE962113-778F-48BC-A36E-163FA7CE9ADE}" presName="level3hierChild" presStyleCnt="0"/>
      <dgm:spPr/>
    </dgm:pt>
    <dgm:pt modelId="{38A9569A-41AF-48CA-AD0E-51873D893A39}" type="pres">
      <dgm:prSet presAssocID="{B51A9B65-5B93-4381-9520-01620367AD5C}" presName="conn2-1" presStyleLbl="parChTrans1D3" presStyleIdx="1" presStyleCnt="6"/>
      <dgm:spPr/>
      <dgm:t>
        <a:bodyPr/>
        <a:lstStyle/>
        <a:p>
          <a:endParaRPr lang="es-CL"/>
        </a:p>
      </dgm:t>
    </dgm:pt>
    <dgm:pt modelId="{24132579-3511-4675-8EE9-5E6C400336A3}" type="pres">
      <dgm:prSet presAssocID="{B51A9B65-5B93-4381-9520-01620367AD5C}" presName="connTx" presStyleLbl="parChTrans1D3" presStyleIdx="1" presStyleCnt="6"/>
      <dgm:spPr/>
      <dgm:t>
        <a:bodyPr/>
        <a:lstStyle/>
        <a:p>
          <a:endParaRPr lang="es-CL"/>
        </a:p>
      </dgm:t>
    </dgm:pt>
    <dgm:pt modelId="{25A19DC2-11DC-4531-AA47-856103011C95}" type="pres">
      <dgm:prSet presAssocID="{C2CCF4DC-48A1-4A7D-B5EB-D45EAE84C059}" presName="root2" presStyleCnt="0"/>
      <dgm:spPr/>
    </dgm:pt>
    <dgm:pt modelId="{9F5C87FC-60C9-4F3A-9D3A-335983CEF015}" type="pres">
      <dgm:prSet presAssocID="{C2CCF4DC-48A1-4A7D-B5EB-D45EAE84C059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CE69D8A-4FAC-4A49-97DB-AC89FF46C436}" type="pres">
      <dgm:prSet presAssocID="{C2CCF4DC-48A1-4A7D-B5EB-D45EAE84C059}" presName="level3hierChild" presStyleCnt="0"/>
      <dgm:spPr/>
    </dgm:pt>
    <dgm:pt modelId="{0BB435FA-EAD3-4B0C-892D-8C9C1B3A210A}" type="pres">
      <dgm:prSet presAssocID="{86136BC2-4D46-40CF-BFC8-C2C43CBDDE5A}" presName="conn2-1" presStyleLbl="parChTrans1D4" presStyleIdx="0" presStyleCnt="2"/>
      <dgm:spPr/>
      <dgm:t>
        <a:bodyPr/>
        <a:lstStyle/>
        <a:p>
          <a:endParaRPr lang="es-CL"/>
        </a:p>
      </dgm:t>
    </dgm:pt>
    <dgm:pt modelId="{D7C8F68D-9F2D-45CE-AE99-73739BCC092C}" type="pres">
      <dgm:prSet presAssocID="{86136BC2-4D46-40CF-BFC8-C2C43CBDDE5A}" presName="connTx" presStyleLbl="parChTrans1D4" presStyleIdx="0" presStyleCnt="2"/>
      <dgm:spPr/>
      <dgm:t>
        <a:bodyPr/>
        <a:lstStyle/>
        <a:p>
          <a:endParaRPr lang="es-CL"/>
        </a:p>
      </dgm:t>
    </dgm:pt>
    <dgm:pt modelId="{A4E36F55-9910-4FA8-9575-5289E6D720B6}" type="pres">
      <dgm:prSet presAssocID="{DF1084B3-37A8-4C1E-BF80-7ED5103284E7}" presName="root2" presStyleCnt="0"/>
      <dgm:spPr/>
    </dgm:pt>
    <dgm:pt modelId="{C8379139-3EA6-492C-A98C-1FA5DB160101}" type="pres">
      <dgm:prSet presAssocID="{DF1084B3-37A8-4C1E-BF80-7ED5103284E7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0735453-0593-458C-BB03-244E2C1A788B}" type="pres">
      <dgm:prSet presAssocID="{DF1084B3-37A8-4C1E-BF80-7ED5103284E7}" presName="level3hierChild" presStyleCnt="0"/>
      <dgm:spPr/>
    </dgm:pt>
    <dgm:pt modelId="{897AE4B3-5723-4EBF-B16C-E84896ED8712}" type="pres">
      <dgm:prSet presAssocID="{F308E94B-0DA6-42FE-BC75-81B3BDFFAB30}" presName="conn2-1" presStyleLbl="parChTrans1D3" presStyleIdx="2" presStyleCnt="6"/>
      <dgm:spPr/>
      <dgm:t>
        <a:bodyPr/>
        <a:lstStyle/>
        <a:p>
          <a:endParaRPr lang="es-CL"/>
        </a:p>
      </dgm:t>
    </dgm:pt>
    <dgm:pt modelId="{2B7F0BD3-56CB-4D75-BBF6-F026F34B5722}" type="pres">
      <dgm:prSet presAssocID="{F308E94B-0DA6-42FE-BC75-81B3BDFFAB30}" presName="connTx" presStyleLbl="parChTrans1D3" presStyleIdx="2" presStyleCnt="6"/>
      <dgm:spPr/>
      <dgm:t>
        <a:bodyPr/>
        <a:lstStyle/>
        <a:p>
          <a:endParaRPr lang="es-CL"/>
        </a:p>
      </dgm:t>
    </dgm:pt>
    <dgm:pt modelId="{DC56E256-7371-4ED6-B8F3-90CBF28D1472}" type="pres">
      <dgm:prSet presAssocID="{3B6F874C-4484-4FFD-B41E-29621C144696}" presName="root2" presStyleCnt="0"/>
      <dgm:spPr/>
    </dgm:pt>
    <dgm:pt modelId="{65B0E4B8-B38F-4F59-8F7D-F3E1BF398E21}" type="pres">
      <dgm:prSet presAssocID="{3B6F874C-4484-4FFD-B41E-29621C144696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4CB74B7-5669-4DEF-A1A7-9C782615A63B}" type="pres">
      <dgm:prSet presAssocID="{3B6F874C-4484-4FFD-B41E-29621C144696}" presName="level3hierChild" presStyleCnt="0"/>
      <dgm:spPr/>
    </dgm:pt>
    <dgm:pt modelId="{D094372E-C168-468B-858C-133219EA5C39}" type="pres">
      <dgm:prSet presAssocID="{A1E91E5A-69EE-45C1-95F8-44CBFEEF5501}" presName="conn2-1" presStyleLbl="parChTrans1D4" presStyleIdx="1" presStyleCnt="2"/>
      <dgm:spPr/>
      <dgm:t>
        <a:bodyPr/>
        <a:lstStyle/>
        <a:p>
          <a:endParaRPr lang="es-CL"/>
        </a:p>
      </dgm:t>
    </dgm:pt>
    <dgm:pt modelId="{E809C0CF-F40D-4019-ADE3-58E8FD9128DD}" type="pres">
      <dgm:prSet presAssocID="{A1E91E5A-69EE-45C1-95F8-44CBFEEF5501}" presName="connTx" presStyleLbl="parChTrans1D4" presStyleIdx="1" presStyleCnt="2"/>
      <dgm:spPr/>
      <dgm:t>
        <a:bodyPr/>
        <a:lstStyle/>
        <a:p>
          <a:endParaRPr lang="es-CL"/>
        </a:p>
      </dgm:t>
    </dgm:pt>
    <dgm:pt modelId="{ECB383B4-C8AC-4CA8-8DE2-E06E3574529B}" type="pres">
      <dgm:prSet presAssocID="{1233C66A-F892-42E7-9D6F-51C09A937CCE}" presName="root2" presStyleCnt="0"/>
      <dgm:spPr/>
    </dgm:pt>
    <dgm:pt modelId="{19E9B0DB-F78A-4DFA-8293-E27B88404DD3}" type="pres">
      <dgm:prSet presAssocID="{1233C66A-F892-42E7-9D6F-51C09A937CC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B4516A2-EB60-4505-B182-586399EFEA9D}" type="pres">
      <dgm:prSet presAssocID="{1233C66A-F892-42E7-9D6F-51C09A937CCE}" presName="level3hierChild" presStyleCnt="0"/>
      <dgm:spPr/>
    </dgm:pt>
    <dgm:pt modelId="{4B2FEA3B-C67A-4B70-9CE2-EA6F814FC48D}" type="pres">
      <dgm:prSet presAssocID="{9F6CECA7-9ED8-40FA-9EE1-751D5F0C3C97}" presName="conn2-1" presStyleLbl="parChTrans1D3" presStyleIdx="3" presStyleCnt="6"/>
      <dgm:spPr/>
      <dgm:t>
        <a:bodyPr/>
        <a:lstStyle/>
        <a:p>
          <a:endParaRPr lang="es-CL"/>
        </a:p>
      </dgm:t>
    </dgm:pt>
    <dgm:pt modelId="{706BBA8B-FEC7-470D-86D2-F428FD4255FC}" type="pres">
      <dgm:prSet presAssocID="{9F6CECA7-9ED8-40FA-9EE1-751D5F0C3C97}" presName="connTx" presStyleLbl="parChTrans1D3" presStyleIdx="3" presStyleCnt="6"/>
      <dgm:spPr/>
      <dgm:t>
        <a:bodyPr/>
        <a:lstStyle/>
        <a:p>
          <a:endParaRPr lang="es-CL"/>
        </a:p>
      </dgm:t>
    </dgm:pt>
    <dgm:pt modelId="{30DEE6A0-EDC3-4066-B70E-C7C7C5D333F1}" type="pres">
      <dgm:prSet presAssocID="{842A42C3-9232-48A6-A5F9-C556EE78B64B}" presName="root2" presStyleCnt="0"/>
      <dgm:spPr/>
    </dgm:pt>
    <dgm:pt modelId="{B1E509FE-7022-42D5-9FFA-E1ED74265E54}" type="pres">
      <dgm:prSet presAssocID="{842A42C3-9232-48A6-A5F9-C556EE78B64B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1F049F4-1581-4640-A1CF-F5986F8F484C}" type="pres">
      <dgm:prSet presAssocID="{842A42C3-9232-48A6-A5F9-C556EE78B64B}" presName="level3hierChild" presStyleCnt="0"/>
      <dgm:spPr/>
    </dgm:pt>
    <dgm:pt modelId="{E6EE84D1-F067-4E8F-BCB6-5E8B02E891AC}" type="pres">
      <dgm:prSet presAssocID="{F41DB512-BCDA-4A53-92FE-32F2C2A1B867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AD90997C-1577-4793-B35B-EFFE1AF59A0A}" type="pres">
      <dgm:prSet presAssocID="{F41DB512-BCDA-4A53-92FE-32F2C2A1B867}" presName="connTx" presStyleLbl="parChTrans1D2" presStyleIdx="1" presStyleCnt="3"/>
      <dgm:spPr/>
      <dgm:t>
        <a:bodyPr/>
        <a:lstStyle/>
        <a:p>
          <a:endParaRPr lang="es-CL"/>
        </a:p>
      </dgm:t>
    </dgm:pt>
    <dgm:pt modelId="{DD9BF8BF-5C4E-42BA-9733-5C35208FD28D}" type="pres">
      <dgm:prSet presAssocID="{75A72715-47D0-4CAF-8E6D-796FEBF02BA9}" presName="root2" presStyleCnt="0"/>
      <dgm:spPr/>
    </dgm:pt>
    <dgm:pt modelId="{5FCF5BF7-BB15-4AB7-984A-9A18879D4992}" type="pres">
      <dgm:prSet presAssocID="{75A72715-47D0-4CAF-8E6D-796FEBF02BA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110A820-D377-490D-9431-D77B0B3B6B5B}" type="pres">
      <dgm:prSet presAssocID="{75A72715-47D0-4CAF-8E6D-796FEBF02BA9}" presName="level3hierChild" presStyleCnt="0"/>
      <dgm:spPr/>
    </dgm:pt>
    <dgm:pt modelId="{6EA68977-8853-4EF7-94DD-A133B3A6ED03}" type="pres">
      <dgm:prSet presAssocID="{777D3136-13E2-45D9-92FD-D60C1D185DAC}" presName="conn2-1" presStyleLbl="parChTrans1D3" presStyleIdx="4" presStyleCnt="6"/>
      <dgm:spPr/>
      <dgm:t>
        <a:bodyPr/>
        <a:lstStyle/>
        <a:p>
          <a:endParaRPr lang="es-CL"/>
        </a:p>
      </dgm:t>
    </dgm:pt>
    <dgm:pt modelId="{F2BF75CE-8FD4-4B2F-8439-F7917475D361}" type="pres">
      <dgm:prSet presAssocID="{777D3136-13E2-45D9-92FD-D60C1D185DAC}" presName="connTx" presStyleLbl="parChTrans1D3" presStyleIdx="4" presStyleCnt="6"/>
      <dgm:spPr/>
      <dgm:t>
        <a:bodyPr/>
        <a:lstStyle/>
        <a:p>
          <a:endParaRPr lang="es-CL"/>
        </a:p>
      </dgm:t>
    </dgm:pt>
    <dgm:pt modelId="{F5504B13-E88B-4155-AF7E-20722E1CD0EF}" type="pres">
      <dgm:prSet presAssocID="{DBD8754D-8F6C-42DA-AE21-4A6103ABB9D1}" presName="root2" presStyleCnt="0"/>
      <dgm:spPr/>
    </dgm:pt>
    <dgm:pt modelId="{63A12ED4-A52A-49E0-9154-E45C949EB7F4}" type="pres">
      <dgm:prSet presAssocID="{DBD8754D-8F6C-42DA-AE21-4A6103ABB9D1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CFB74A1-BD41-4A3D-91C7-DA700A6C7771}" type="pres">
      <dgm:prSet presAssocID="{DBD8754D-8F6C-42DA-AE21-4A6103ABB9D1}" presName="level3hierChild" presStyleCnt="0"/>
      <dgm:spPr/>
    </dgm:pt>
    <dgm:pt modelId="{466AE87B-7791-40B5-9658-BA79110B6288}" type="pres">
      <dgm:prSet presAssocID="{B4827162-73B0-46FB-B2D2-23CC9B619A0E}" presName="conn2-1" presStyleLbl="parChTrans1D3" presStyleIdx="5" presStyleCnt="6"/>
      <dgm:spPr/>
      <dgm:t>
        <a:bodyPr/>
        <a:lstStyle/>
        <a:p>
          <a:endParaRPr lang="es-CL"/>
        </a:p>
      </dgm:t>
    </dgm:pt>
    <dgm:pt modelId="{486DDBFE-4476-4FC8-A283-656C0503227A}" type="pres">
      <dgm:prSet presAssocID="{B4827162-73B0-46FB-B2D2-23CC9B619A0E}" presName="connTx" presStyleLbl="parChTrans1D3" presStyleIdx="5" presStyleCnt="6"/>
      <dgm:spPr/>
      <dgm:t>
        <a:bodyPr/>
        <a:lstStyle/>
        <a:p>
          <a:endParaRPr lang="es-CL"/>
        </a:p>
      </dgm:t>
    </dgm:pt>
    <dgm:pt modelId="{8BC1127B-EF26-41D8-9F87-B37AEEE862D4}" type="pres">
      <dgm:prSet presAssocID="{108B411E-5E10-4E0F-8793-A0576A9DEF23}" presName="root2" presStyleCnt="0"/>
      <dgm:spPr/>
    </dgm:pt>
    <dgm:pt modelId="{C8FA0A2B-FFD8-4D14-B4D8-955D2FBA0C55}" type="pres">
      <dgm:prSet presAssocID="{108B411E-5E10-4E0F-8793-A0576A9DEF23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2CAA18B-5DE3-4C5A-B42A-80BCA74E3B45}" type="pres">
      <dgm:prSet presAssocID="{108B411E-5E10-4E0F-8793-A0576A9DEF23}" presName="level3hierChild" presStyleCnt="0"/>
      <dgm:spPr/>
    </dgm:pt>
    <dgm:pt modelId="{E10A5A1F-E55C-4987-831E-34260EA79878}" type="pres">
      <dgm:prSet presAssocID="{8F7ABC9D-2959-4189-8958-25E9B2869CE5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62643B84-23BC-45A5-B966-47FE7FA5ED5A}" type="pres">
      <dgm:prSet presAssocID="{8F7ABC9D-2959-4189-8958-25E9B2869CE5}" presName="connTx" presStyleLbl="parChTrans1D2" presStyleIdx="2" presStyleCnt="3"/>
      <dgm:spPr/>
      <dgm:t>
        <a:bodyPr/>
        <a:lstStyle/>
        <a:p>
          <a:endParaRPr lang="es-CL"/>
        </a:p>
      </dgm:t>
    </dgm:pt>
    <dgm:pt modelId="{35CA9C45-383A-4A03-BAA5-FAF52958B35D}" type="pres">
      <dgm:prSet presAssocID="{BCDC48F8-0978-48F7-946A-67C74A5BC09A}" presName="root2" presStyleCnt="0"/>
      <dgm:spPr/>
    </dgm:pt>
    <dgm:pt modelId="{3AF7AC82-7CEB-497C-B0A5-634F877EF926}" type="pres">
      <dgm:prSet presAssocID="{BCDC48F8-0978-48F7-946A-67C74A5BC09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A48D630-361C-49DD-A332-3289F5D11D4F}" type="pres">
      <dgm:prSet presAssocID="{BCDC48F8-0978-48F7-946A-67C74A5BC09A}" presName="level3hierChild" presStyleCnt="0"/>
      <dgm:spPr/>
    </dgm:pt>
  </dgm:ptLst>
  <dgm:cxnLst>
    <dgm:cxn modelId="{2A8AE718-D08D-4A55-B90B-AC82BFA14D0F}" type="presOf" srcId="{16634FCE-6C88-4AA2-8595-1424EED13772}" destId="{63DB7805-2C67-4F4A-A34F-72A6D8921746}" srcOrd="0" destOrd="0" presId="urn:microsoft.com/office/officeart/2005/8/layout/hierarchy2"/>
    <dgm:cxn modelId="{853FB9F8-49C7-44BC-9B91-B53E0F808974}" srcId="{75A72715-47D0-4CAF-8E6D-796FEBF02BA9}" destId="{DBD8754D-8F6C-42DA-AE21-4A6103ABB9D1}" srcOrd="0" destOrd="0" parTransId="{777D3136-13E2-45D9-92FD-D60C1D185DAC}" sibTransId="{D13DFDC9-0914-42A5-8FE9-5FBC105C8CCF}"/>
    <dgm:cxn modelId="{20A800CE-55C6-4EA8-9ACB-5065DA42BD58}" type="presOf" srcId="{8F7ABC9D-2959-4189-8958-25E9B2869CE5}" destId="{62643B84-23BC-45A5-B966-47FE7FA5ED5A}" srcOrd="1" destOrd="0" presId="urn:microsoft.com/office/officeart/2005/8/layout/hierarchy2"/>
    <dgm:cxn modelId="{9299D882-FE50-4162-A488-9819082C2F8B}" type="presOf" srcId="{BE962113-778F-48BC-A36E-163FA7CE9ADE}" destId="{C2701ED1-BDF6-4990-BB5A-7EF8ABF9078F}" srcOrd="0" destOrd="0" presId="urn:microsoft.com/office/officeart/2005/8/layout/hierarchy2"/>
    <dgm:cxn modelId="{FE456317-56C8-4D35-8B16-4674BF8B0C7A}" type="presOf" srcId="{9F6CECA7-9ED8-40FA-9EE1-751D5F0C3C97}" destId="{4B2FEA3B-C67A-4B70-9CE2-EA6F814FC48D}" srcOrd="0" destOrd="0" presId="urn:microsoft.com/office/officeart/2005/8/layout/hierarchy2"/>
    <dgm:cxn modelId="{A0A1B39C-A896-4E10-A44A-6A70EA856002}" type="presOf" srcId="{4F6E034B-6C7E-4500-9C6E-FD0CFEFB7F41}" destId="{7939829C-27D7-48B5-A984-91711EB5CE44}" srcOrd="0" destOrd="0" presId="urn:microsoft.com/office/officeart/2005/8/layout/hierarchy2"/>
    <dgm:cxn modelId="{B92A66D1-C686-43AF-AA49-2735AF724D78}" type="presOf" srcId="{F308E94B-0DA6-42FE-BC75-81B3BDFFAB30}" destId="{2B7F0BD3-56CB-4D75-BBF6-F026F34B5722}" srcOrd="1" destOrd="0" presId="urn:microsoft.com/office/officeart/2005/8/layout/hierarchy2"/>
    <dgm:cxn modelId="{DEBC7AA5-A821-4A5C-BD63-C63E6FD3CB87}" type="presOf" srcId="{1233C66A-F892-42E7-9D6F-51C09A937CCE}" destId="{19E9B0DB-F78A-4DFA-8293-E27B88404DD3}" srcOrd="0" destOrd="0" presId="urn:microsoft.com/office/officeart/2005/8/layout/hierarchy2"/>
    <dgm:cxn modelId="{7A60CBA1-F139-467A-BC4D-1208C15B63D2}" type="presOf" srcId="{553E2F11-07A7-46EB-81FB-4F6C2823CE0C}" destId="{396AB7D5-921C-45D0-988E-242B3A2BF97D}" srcOrd="0" destOrd="0" presId="urn:microsoft.com/office/officeart/2005/8/layout/hierarchy2"/>
    <dgm:cxn modelId="{F7A2DA8B-DAA3-4F17-BB0F-6A91CE507A15}" srcId="{16634FCE-6C88-4AA2-8595-1424EED13772}" destId="{9D39C4B1-1CEE-4081-AD98-EFD359233A34}" srcOrd="0" destOrd="0" parTransId="{553E2F11-07A7-46EB-81FB-4F6C2823CE0C}" sibTransId="{B9DD201E-3ED7-4FA7-B0D6-94B4F728B939}"/>
    <dgm:cxn modelId="{11A4C95A-94EA-4661-B3BD-9E9B25661D51}" type="presOf" srcId="{F308E94B-0DA6-42FE-BC75-81B3BDFFAB30}" destId="{897AE4B3-5723-4EBF-B16C-E84896ED8712}" srcOrd="0" destOrd="0" presId="urn:microsoft.com/office/officeart/2005/8/layout/hierarchy2"/>
    <dgm:cxn modelId="{32D7F708-886C-4356-9836-F45C2AFF6F35}" type="presOf" srcId="{842A42C3-9232-48A6-A5F9-C556EE78B64B}" destId="{B1E509FE-7022-42D5-9FFA-E1ED74265E54}" srcOrd="0" destOrd="0" presId="urn:microsoft.com/office/officeart/2005/8/layout/hierarchy2"/>
    <dgm:cxn modelId="{266BC590-3207-4853-87C6-407F06278E2F}" type="presOf" srcId="{777D3136-13E2-45D9-92FD-D60C1D185DAC}" destId="{F2BF75CE-8FD4-4B2F-8439-F7917475D361}" srcOrd="1" destOrd="0" presId="urn:microsoft.com/office/officeart/2005/8/layout/hierarchy2"/>
    <dgm:cxn modelId="{EBB46996-5837-44E4-86C4-2E0F7C801C1B}" type="presOf" srcId="{108B411E-5E10-4E0F-8793-A0576A9DEF23}" destId="{C8FA0A2B-FFD8-4D14-B4D8-955D2FBA0C55}" srcOrd="0" destOrd="0" presId="urn:microsoft.com/office/officeart/2005/8/layout/hierarchy2"/>
    <dgm:cxn modelId="{43A90956-8AF8-4853-B960-1521DBEA19F0}" srcId="{9D39C4B1-1CEE-4081-AD98-EFD359233A34}" destId="{C2CCF4DC-48A1-4A7D-B5EB-D45EAE84C059}" srcOrd="1" destOrd="0" parTransId="{B51A9B65-5B93-4381-9520-01620367AD5C}" sibTransId="{8694335A-446D-4895-90C8-8FD4D50FF909}"/>
    <dgm:cxn modelId="{407F3EDD-B9F3-476C-AE0D-9FC57C81F5E0}" srcId="{4F6E034B-6C7E-4500-9C6E-FD0CFEFB7F41}" destId="{16634FCE-6C88-4AA2-8595-1424EED13772}" srcOrd="0" destOrd="0" parTransId="{0EC6DD46-E5D9-4BB6-824C-AE65E30E53EF}" sibTransId="{414318EB-9E6C-485C-B34D-ED74A8750049}"/>
    <dgm:cxn modelId="{EB833C9B-723E-43CB-92B8-8C2D8A167EEE}" type="presOf" srcId="{F41DB512-BCDA-4A53-92FE-32F2C2A1B867}" destId="{E6EE84D1-F067-4E8F-BCB6-5E8B02E891AC}" srcOrd="0" destOrd="0" presId="urn:microsoft.com/office/officeart/2005/8/layout/hierarchy2"/>
    <dgm:cxn modelId="{7F3EC4EF-4E88-4797-9B8D-A798F03BDD30}" type="presOf" srcId="{F41DB512-BCDA-4A53-92FE-32F2C2A1B867}" destId="{AD90997C-1577-4793-B35B-EFFE1AF59A0A}" srcOrd="1" destOrd="0" presId="urn:microsoft.com/office/officeart/2005/8/layout/hierarchy2"/>
    <dgm:cxn modelId="{1BABA4E4-7F74-4EE4-8D38-2C374763D8C7}" type="presOf" srcId="{553E2F11-07A7-46EB-81FB-4F6C2823CE0C}" destId="{3A176CF7-9448-4AF1-B0BA-12FEAC587CEE}" srcOrd="1" destOrd="0" presId="urn:microsoft.com/office/officeart/2005/8/layout/hierarchy2"/>
    <dgm:cxn modelId="{BE41D2BD-8284-429C-A82A-C6EA42BB8207}" type="presOf" srcId="{BCDC48F8-0978-48F7-946A-67C74A5BC09A}" destId="{3AF7AC82-7CEB-497C-B0A5-634F877EF926}" srcOrd="0" destOrd="0" presId="urn:microsoft.com/office/officeart/2005/8/layout/hierarchy2"/>
    <dgm:cxn modelId="{F0E51C14-078F-491A-9687-985409A32EAD}" type="presOf" srcId="{8F7ABC9D-2959-4189-8958-25E9B2869CE5}" destId="{E10A5A1F-E55C-4987-831E-34260EA79878}" srcOrd="0" destOrd="0" presId="urn:microsoft.com/office/officeart/2005/8/layout/hierarchy2"/>
    <dgm:cxn modelId="{E669B8B9-0A7E-4104-AD21-DB5BE808B005}" srcId="{9D39C4B1-1CEE-4081-AD98-EFD359233A34}" destId="{3B6F874C-4484-4FFD-B41E-29621C144696}" srcOrd="2" destOrd="0" parTransId="{F308E94B-0DA6-42FE-BC75-81B3BDFFAB30}" sibTransId="{6C30B641-7536-427D-96A8-7F0D74F2FBD2}"/>
    <dgm:cxn modelId="{AE7FDD12-1BE8-4976-A701-31C41910EFBE}" srcId="{3B6F874C-4484-4FFD-B41E-29621C144696}" destId="{1233C66A-F892-42E7-9D6F-51C09A937CCE}" srcOrd="0" destOrd="0" parTransId="{A1E91E5A-69EE-45C1-95F8-44CBFEEF5501}" sibTransId="{27DB65EA-484F-44B5-B776-02C95C8A2E6B}"/>
    <dgm:cxn modelId="{620836E6-F785-4BC5-967B-05AD54377241}" type="presOf" srcId="{86136BC2-4D46-40CF-BFC8-C2C43CBDDE5A}" destId="{0BB435FA-EAD3-4B0C-892D-8C9C1B3A210A}" srcOrd="0" destOrd="0" presId="urn:microsoft.com/office/officeart/2005/8/layout/hierarchy2"/>
    <dgm:cxn modelId="{72D9ABB2-EC90-4E4C-97EA-1AB215056360}" srcId="{16634FCE-6C88-4AA2-8595-1424EED13772}" destId="{BCDC48F8-0978-48F7-946A-67C74A5BC09A}" srcOrd="2" destOrd="0" parTransId="{8F7ABC9D-2959-4189-8958-25E9B2869CE5}" sibTransId="{DD1F5792-C276-4192-BEF7-98B6A6C2F5C6}"/>
    <dgm:cxn modelId="{0FE4EFDA-B0D4-40E7-8CAD-C0DAC8948810}" type="presOf" srcId="{B4827162-73B0-46FB-B2D2-23CC9B619A0E}" destId="{486DDBFE-4476-4FC8-A283-656C0503227A}" srcOrd="1" destOrd="0" presId="urn:microsoft.com/office/officeart/2005/8/layout/hierarchy2"/>
    <dgm:cxn modelId="{852A8D91-AB2D-472C-ADB6-AFD7B21BA6F9}" type="presOf" srcId="{EB03E2B3-911C-4EDA-BD91-6F8A12B04BAF}" destId="{1F16763E-D522-4774-A46E-025B84009EE8}" srcOrd="1" destOrd="0" presId="urn:microsoft.com/office/officeart/2005/8/layout/hierarchy2"/>
    <dgm:cxn modelId="{9C504003-FD45-4B7D-818A-A2FC4B85737A}" type="presOf" srcId="{777D3136-13E2-45D9-92FD-D60C1D185DAC}" destId="{6EA68977-8853-4EF7-94DD-A133B3A6ED03}" srcOrd="0" destOrd="0" presId="urn:microsoft.com/office/officeart/2005/8/layout/hierarchy2"/>
    <dgm:cxn modelId="{33F24FEE-A37B-4D3A-A784-537910984B0C}" type="presOf" srcId="{3B6F874C-4484-4FFD-B41E-29621C144696}" destId="{65B0E4B8-B38F-4F59-8F7D-F3E1BF398E21}" srcOrd="0" destOrd="0" presId="urn:microsoft.com/office/officeart/2005/8/layout/hierarchy2"/>
    <dgm:cxn modelId="{87D594B5-605A-4797-89DC-0450FF95880C}" srcId="{16634FCE-6C88-4AA2-8595-1424EED13772}" destId="{75A72715-47D0-4CAF-8E6D-796FEBF02BA9}" srcOrd="1" destOrd="0" parTransId="{F41DB512-BCDA-4A53-92FE-32F2C2A1B867}" sibTransId="{4173125A-FC3F-4A0B-B13A-D3C6CE808248}"/>
    <dgm:cxn modelId="{EF8505A4-1725-4165-8A28-DD33699D7B1E}" type="presOf" srcId="{9F6CECA7-9ED8-40FA-9EE1-751D5F0C3C97}" destId="{706BBA8B-FEC7-470D-86D2-F428FD4255FC}" srcOrd="1" destOrd="0" presId="urn:microsoft.com/office/officeart/2005/8/layout/hierarchy2"/>
    <dgm:cxn modelId="{A3AE9FB6-C02A-4442-A1FA-56DF82F21927}" srcId="{9D39C4B1-1CEE-4081-AD98-EFD359233A34}" destId="{842A42C3-9232-48A6-A5F9-C556EE78B64B}" srcOrd="3" destOrd="0" parTransId="{9F6CECA7-9ED8-40FA-9EE1-751D5F0C3C97}" sibTransId="{D7F18CB2-DB54-4132-9840-DCC953618BAA}"/>
    <dgm:cxn modelId="{4D64D362-7C16-442F-8D76-C687A59777B3}" type="presOf" srcId="{DBD8754D-8F6C-42DA-AE21-4A6103ABB9D1}" destId="{63A12ED4-A52A-49E0-9154-E45C949EB7F4}" srcOrd="0" destOrd="0" presId="urn:microsoft.com/office/officeart/2005/8/layout/hierarchy2"/>
    <dgm:cxn modelId="{99AE3B65-D0DA-4471-BDA3-1373B9AA3C6A}" type="presOf" srcId="{DF1084B3-37A8-4C1E-BF80-7ED5103284E7}" destId="{C8379139-3EA6-492C-A98C-1FA5DB160101}" srcOrd="0" destOrd="0" presId="urn:microsoft.com/office/officeart/2005/8/layout/hierarchy2"/>
    <dgm:cxn modelId="{8EA5546C-D117-4915-983F-C3FCF95B5555}" type="presOf" srcId="{9D39C4B1-1CEE-4081-AD98-EFD359233A34}" destId="{72483E14-8280-46C8-A51F-3E0EAE19361D}" srcOrd="0" destOrd="0" presId="urn:microsoft.com/office/officeart/2005/8/layout/hierarchy2"/>
    <dgm:cxn modelId="{57049F1F-6426-40A4-A58D-D56C5215647D}" type="presOf" srcId="{75A72715-47D0-4CAF-8E6D-796FEBF02BA9}" destId="{5FCF5BF7-BB15-4AB7-984A-9A18879D4992}" srcOrd="0" destOrd="0" presId="urn:microsoft.com/office/officeart/2005/8/layout/hierarchy2"/>
    <dgm:cxn modelId="{B15F8F91-C054-4187-A6DC-DC0FA1B131DA}" type="presOf" srcId="{C2CCF4DC-48A1-4A7D-B5EB-D45EAE84C059}" destId="{9F5C87FC-60C9-4F3A-9D3A-335983CEF015}" srcOrd="0" destOrd="0" presId="urn:microsoft.com/office/officeart/2005/8/layout/hierarchy2"/>
    <dgm:cxn modelId="{0F8281EA-3AF1-46EE-ABDE-23AA74CE884B}" type="presOf" srcId="{A1E91E5A-69EE-45C1-95F8-44CBFEEF5501}" destId="{D094372E-C168-468B-858C-133219EA5C39}" srcOrd="0" destOrd="0" presId="urn:microsoft.com/office/officeart/2005/8/layout/hierarchy2"/>
    <dgm:cxn modelId="{AE291EE1-7234-49F5-89BE-1D72B1E1821E}" srcId="{C2CCF4DC-48A1-4A7D-B5EB-D45EAE84C059}" destId="{DF1084B3-37A8-4C1E-BF80-7ED5103284E7}" srcOrd="0" destOrd="0" parTransId="{86136BC2-4D46-40CF-BFC8-C2C43CBDDE5A}" sibTransId="{230AC3DF-4C6B-4E73-A951-D6201BA3FFEE}"/>
    <dgm:cxn modelId="{4DD3012F-16C5-43BF-8F9B-A1CAA3F06347}" type="presOf" srcId="{86136BC2-4D46-40CF-BFC8-C2C43CBDDE5A}" destId="{D7C8F68D-9F2D-45CE-AE99-73739BCC092C}" srcOrd="1" destOrd="0" presId="urn:microsoft.com/office/officeart/2005/8/layout/hierarchy2"/>
    <dgm:cxn modelId="{B9816439-8F21-45A2-AB32-3A5A169DF8CA}" type="presOf" srcId="{B4827162-73B0-46FB-B2D2-23CC9B619A0E}" destId="{466AE87B-7791-40B5-9658-BA79110B6288}" srcOrd="0" destOrd="0" presId="urn:microsoft.com/office/officeart/2005/8/layout/hierarchy2"/>
    <dgm:cxn modelId="{ED40E22F-F619-4DDD-A796-DC770F7A9F91}" srcId="{9D39C4B1-1CEE-4081-AD98-EFD359233A34}" destId="{BE962113-778F-48BC-A36E-163FA7CE9ADE}" srcOrd="0" destOrd="0" parTransId="{EB03E2B3-911C-4EDA-BD91-6F8A12B04BAF}" sibTransId="{B95F25AF-5FFC-4081-AFCD-9847B15A009D}"/>
    <dgm:cxn modelId="{6316D57E-9601-46D0-A010-69AA48ADC24E}" type="presOf" srcId="{B51A9B65-5B93-4381-9520-01620367AD5C}" destId="{24132579-3511-4675-8EE9-5E6C400336A3}" srcOrd="1" destOrd="0" presId="urn:microsoft.com/office/officeart/2005/8/layout/hierarchy2"/>
    <dgm:cxn modelId="{828CCB12-4BB4-466E-8989-8D38C441AB35}" type="presOf" srcId="{A1E91E5A-69EE-45C1-95F8-44CBFEEF5501}" destId="{E809C0CF-F40D-4019-ADE3-58E8FD9128DD}" srcOrd="1" destOrd="0" presId="urn:microsoft.com/office/officeart/2005/8/layout/hierarchy2"/>
    <dgm:cxn modelId="{E21658AF-5E23-467C-9E00-4BB8AFA38FB5}" type="presOf" srcId="{B51A9B65-5B93-4381-9520-01620367AD5C}" destId="{38A9569A-41AF-48CA-AD0E-51873D893A39}" srcOrd="0" destOrd="0" presId="urn:microsoft.com/office/officeart/2005/8/layout/hierarchy2"/>
    <dgm:cxn modelId="{300E2C40-523B-44D3-B24D-C9FF670F9A4A}" type="presOf" srcId="{EB03E2B3-911C-4EDA-BD91-6F8A12B04BAF}" destId="{3A4FFAF6-2426-44CA-9E5A-3EF934D44348}" srcOrd="0" destOrd="0" presId="urn:microsoft.com/office/officeart/2005/8/layout/hierarchy2"/>
    <dgm:cxn modelId="{3C8CD137-8FE9-4064-BBA7-19C7D5A03FC1}" srcId="{75A72715-47D0-4CAF-8E6D-796FEBF02BA9}" destId="{108B411E-5E10-4E0F-8793-A0576A9DEF23}" srcOrd="1" destOrd="0" parTransId="{B4827162-73B0-46FB-B2D2-23CC9B619A0E}" sibTransId="{1B9F4F5B-04ED-4190-81C1-B9E9B805BA2D}"/>
    <dgm:cxn modelId="{49FC0BD0-9C02-44D7-9DC1-4317F7657096}" type="presParOf" srcId="{7939829C-27D7-48B5-A984-91711EB5CE44}" destId="{013C62FB-D720-4A68-A3DD-E02740E30F2F}" srcOrd="0" destOrd="0" presId="urn:microsoft.com/office/officeart/2005/8/layout/hierarchy2"/>
    <dgm:cxn modelId="{47EEDCC4-2869-48BB-ADD8-26E19A55D113}" type="presParOf" srcId="{013C62FB-D720-4A68-A3DD-E02740E30F2F}" destId="{63DB7805-2C67-4F4A-A34F-72A6D8921746}" srcOrd="0" destOrd="0" presId="urn:microsoft.com/office/officeart/2005/8/layout/hierarchy2"/>
    <dgm:cxn modelId="{2A5B4A1E-3C7D-4A36-97A5-0DCD8899B8EC}" type="presParOf" srcId="{013C62FB-D720-4A68-A3DD-E02740E30F2F}" destId="{A72672E7-898F-407B-9E8B-8E819AF1E13A}" srcOrd="1" destOrd="0" presId="urn:microsoft.com/office/officeart/2005/8/layout/hierarchy2"/>
    <dgm:cxn modelId="{1ECA6191-4A18-45FB-902D-D7D268EABEAA}" type="presParOf" srcId="{A72672E7-898F-407B-9E8B-8E819AF1E13A}" destId="{396AB7D5-921C-45D0-988E-242B3A2BF97D}" srcOrd="0" destOrd="0" presId="urn:microsoft.com/office/officeart/2005/8/layout/hierarchy2"/>
    <dgm:cxn modelId="{AD56C260-9785-4AC6-A79A-532596ABE512}" type="presParOf" srcId="{396AB7D5-921C-45D0-988E-242B3A2BF97D}" destId="{3A176CF7-9448-4AF1-B0BA-12FEAC587CEE}" srcOrd="0" destOrd="0" presId="urn:microsoft.com/office/officeart/2005/8/layout/hierarchy2"/>
    <dgm:cxn modelId="{EFBA47DA-4288-4EE8-B91E-7A73BFB5B653}" type="presParOf" srcId="{A72672E7-898F-407B-9E8B-8E819AF1E13A}" destId="{F63779F2-6FFB-4C1A-892C-50EDC77B3F15}" srcOrd="1" destOrd="0" presId="urn:microsoft.com/office/officeart/2005/8/layout/hierarchy2"/>
    <dgm:cxn modelId="{E008BAC5-045C-42D7-A125-7F9EE503BB87}" type="presParOf" srcId="{F63779F2-6FFB-4C1A-892C-50EDC77B3F15}" destId="{72483E14-8280-46C8-A51F-3E0EAE19361D}" srcOrd="0" destOrd="0" presId="urn:microsoft.com/office/officeart/2005/8/layout/hierarchy2"/>
    <dgm:cxn modelId="{10750363-18ED-4A93-A341-7AA3A0E646E1}" type="presParOf" srcId="{F63779F2-6FFB-4C1A-892C-50EDC77B3F15}" destId="{18AF6F0D-10DE-496F-B8D8-4DC13A4440B5}" srcOrd="1" destOrd="0" presId="urn:microsoft.com/office/officeart/2005/8/layout/hierarchy2"/>
    <dgm:cxn modelId="{6D8D71D2-5CF4-4FB4-8E08-BB6E14F57265}" type="presParOf" srcId="{18AF6F0D-10DE-496F-B8D8-4DC13A4440B5}" destId="{3A4FFAF6-2426-44CA-9E5A-3EF934D44348}" srcOrd="0" destOrd="0" presId="urn:microsoft.com/office/officeart/2005/8/layout/hierarchy2"/>
    <dgm:cxn modelId="{21BDC024-7061-4828-9016-31047337E838}" type="presParOf" srcId="{3A4FFAF6-2426-44CA-9E5A-3EF934D44348}" destId="{1F16763E-D522-4774-A46E-025B84009EE8}" srcOrd="0" destOrd="0" presId="urn:microsoft.com/office/officeart/2005/8/layout/hierarchy2"/>
    <dgm:cxn modelId="{0458CE1C-15FA-4622-A039-49033F75BE9B}" type="presParOf" srcId="{18AF6F0D-10DE-496F-B8D8-4DC13A4440B5}" destId="{D1FCB26D-921D-4069-89BA-282291DD5E2E}" srcOrd="1" destOrd="0" presId="urn:microsoft.com/office/officeart/2005/8/layout/hierarchy2"/>
    <dgm:cxn modelId="{F0216005-E12A-4E3D-B053-2B6AB2CC74C9}" type="presParOf" srcId="{D1FCB26D-921D-4069-89BA-282291DD5E2E}" destId="{C2701ED1-BDF6-4990-BB5A-7EF8ABF9078F}" srcOrd="0" destOrd="0" presId="urn:microsoft.com/office/officeart/2005/8/layout/hierarchy2"/>
    <dgm:cxn modelId="{F4D4A73F-A9B8-4D6D-A88B-A44177284270}" type="presParOf" srcId="{D1FCB26D-921D-4069-89BA-282291DD5E2E}" destId="{E86BE7E4-997F-41D1-9000-0D12292E5D00}" srcOrd="1" destOrd="0" presId="urn:microsoft.com/office/officeart/2005/8/layout/hierarchy2"/>
    <dgm:cxn modelId="{C78F3B84-06DA-4F7E-8CA6-3027E100F45C}" type="presParOf" srcId="{18AF6F0D-10DE-496F-B8D8-4DC13A4440B5}" destId="{38A9569A-41AF-48CA-AD0E-51873D893A39}" srcOrd="2" destOrd="0" presId="urn:microsoft.com/office/officeart/2005/8/layout/hierarchy2"/>
    <dgm:cxn modelId="{15AAAFE8-D709-4922-8A12-F606FE3111B8}" type="presParOf" srcId="{38A9569A-41AF-48CA-AD0E-51873D893A39}" destId="{24132579-3511-4675-8EE9-5E6C400336A3}" srcOrd="0" destOrd="0" presId="urn:microsoft.com/office/officeart/2005/8/layout/hierarchy2"/>
    <dgm:cxn modelId="{B4C1F3E7-FE73-41E2-A694-8C674DFC19E6}" type="presParOf" srcId="{18AF6F0D-10DE-496F-B8D8-4DC13A4440B5}" destId="{25A19DC2-11DC-4531-AA47-856103011C95}" srcOrd="3" destOrd="0" presId="urn:microsoft.com/office/officeart/2005/8/layout/hierarchy2"/>
    <dgm:cxn modelId="{1F6E5602-A72D-4B2E-A143-062953170663}" type="presParOf" srcId="{25A19DC2-11DC-4531-AA47-856103011C95}" destId="{9F5C87FC-60C9-4F3A-9D3A-335983CEF015}" srcOrd="0" destOrd="0" presId="urn:microsoft.com/office/officeart/2005/8/layout/hierarchy2"/>
    <dgm:cxn modelId="{A379C1C4-4876-45FB-858A-64F9EA6D6F7A}" type="presParOf" srcId="{25A19DC2-11DC-4531-AA47-856103011C95}" destId="{7CE69D8A-4FAC-4A49-97DB-AC89FF46C436}" srcOrd="1" destOrd="0" presId="urn:microsoft.com/office/officeart/2005/8/layout/hierarchy2"/>
    <dgm:cxn modelId="{EE56E081-65A4-46F7-A804-8B4FE07851AF}" type="presParOf" srcId="{7CE69D8A-4FAC-4A49-97DB-AC89FF46C436}" destId="{0BB435FA-EAD3-4B0C-892D-8C9C1B3A210A}" srcOrd="0" destOrd="0" presId="urn:microsoft.com/office/officeart/2005/8/layout/hierarchy2"/>
    <dgm:cxn modelId="{60E15283-4EB5-4D52-9A50-74A4D9B2C30B}" type="presParOf" srcId="{0BB435FA-EAD3-4B0C-892D-8C9C1B3A210A}" destId="{D7C8F68D-9F2D-45CE-AE99-73739BCC092C}" srcOrd="0" destOrd="0" presId="urn:microsoft.com/office/officeart/2005/8/layout/hierarchy2"/>
    <dgm:cxn modelId="{86F76326-AE98-45B6-9ED4-CDC018A34BFF}" type="presParOf" srcId="{7CE69D8A-4FAC-4A49-97DB-AC89FF46C436}" destId="{A4E36F55-9910-4FA8-9575-5289E6D720B6}" srcOrd="1" destOrd="0" presId="urn:microsoft.com/office/officeart/2005/8/layout/hierarchy2"/>
    <dgm:cxn modelId="{42BFEBEF-9316-4ABC-B9B2-CDBAC87FE24F}" type="presParOf" srcId="{A4E36F55-9910-4FA8-9575-5289E6D720B6}" destId="{C8379139-3EA6-492C-A98C-1FA5DB160101}" srcOrd="0" destOrd="0" presId="urn:microsoft.com/office/officeart/2005/8/layout/hierarchy2"/>
    <dgm:cxn modelId="{8E729485-C931-4D5D-900B-208A04F0405C}" type="presParOf" srcId="{A4E36F55-9910-4FA8-9575-5289E6D720B6}" destId="{40735453-0593-458C-BB03-244E2C1A788B}" srcOrd="1" destOrd="0" presId="urn:microsoft.com/office/officeart/2005/8/layout/hierarchy2"/>
    <dgm:cxn modelId="{30FE589D-8911-4233-9E46-DD7F75C94FD7}" type="presParOf" srcId="{18AF6F0D-10DE-496F-B8D8-4DC13A4440B5}" destId="{897AE4B3-5723-4EBF-B16C-E84896ED8712}" srcOrd="4" destOrd="0" presId="urn:microsoft.com/office/officeart/2005/8/layout/hierarchy2"/>
    <dgm:cxn modelId="{CF65ABEA-F3EA-4743-906F-609D695B7139}" type="presParOf" srcId="{897AE4B3-5723-4EBF-B16C-E84896ED8712}" destId="{2B7F0BD3-56CB-4D75-BBF6-F026F34B5722}" srcOrd="0" destOrd="0" presId="urn:microsoft.com/office/officeart/2005/8/layout/hierarchy2"/>
    <dgm:cxn modelId="{EC46667B-E9D8-4C23-A23E-4F2AB29D3C51}" type="presParOf" srcId="{18AF6F0D-10DE-496F-B8D8-4DC13A4440B5}" destId="{DC56E256-7371-4ED6-B8F3-90CBF28D1472}" srcOrd="5" destOrd="0" presId="urn:microsoft.com/office/officeart/2005/8/layout/hierarchy2"/>
    <dgm:cxn modelId="{16D8E7B0-8886-42CD-BF2F-61CDBB19D13A}" type="presParOf" srcId="{DC56E256-7371-4ED6-B8F3-90CBF28D1472}" destId="{65B0E4B8-B38F-4F59-8F7D-F3E1BF398E21}" srcOrd="0" destOrd="0" presId="urn:microsoft.com/office/officeart/2005/8/layout/hierarchy2"/>
    <dgm:cxn modelId="{17FA6D4F-52B6-4521-8B54-E25AF82EC7DF}" type="presParOf" srcId="{DC56E256-7371-4ED6-B8F3-90CBF28D1472}" destId="{04CB74B7-5669-4DEF-A1A7-9C782615A63B}" srcOrd="1" destOrd="0" presId="urn:microsoft.com/office/officeart/2005/8/layout/hierarchy2"/>
    <dgm:cxn modelId="{04E8A29A-EFD7-4757-B99E-22FC07C11F00}" type="presParOf" srcId="{04CB74B7-5669-4DEF-A1A7-9C782615A63B}" destId="{D094372E-C168-468B-858C-133219EA5C39}" srcOrd="0" destOrd="0" presId="urn:microsoft.com/office/officeart/2005/8/layout/hierarchy2"/>
    <dgm:cxn modelId="{617F772E-AACD-4C2B-A361-D12511E9ACD0}" type="presParOf" srcId="{D094372E-C168-468B-858C-133219EA5C39}" destId="{E809C0CF-F40D-4019-ADE3-58E8FD9128DD}" srcOrd="0" destOrd="0" presId="urn:microsoft.com/office/officeart/2005/8/layout/hierarchy2"/>
    <dgm:cxn modelId="{E61C772B-6CF6-4F6B-949B-E5F993236196}" type="presParOf" srcId="{04CB74B7-5669-4DEF-A1A7-9C782615A63B}" destId="{ECB383B4-C8AC-4CA8-8DE2-E06E3574529B}" srcOrd="1" destOrd="0" presId="urn:microsoft.com/office/officeart/2005/8/layout/hierarchy2"/>
    <dgm:cxn modelId="{109BD1FE-45CA-4362-BA89-96C7771AAC63}" type="presParOf" srcId="{ECB383B4-C8AC-4CA8-8DE2-E06E3574529B}" destId="{19E9B0DB-F78A-4DFA-8293-E27B88404DD3}" srcOrd="0" destOrd="0" presId="urn:microsoft.com/office/officeart/2005/8/layout/hierarchy2"/>
    <dgm:cxn modelId="{DFD29F76-A246-473A-835F-6EB0CEE48173}" type="presParOf" srcId="{ECB383B4-C8AC-4CA8-8DE2-E06E3574529B}" destId="{BB4516A2-EB60-4505-B182-586399EFEA9D}" srcOrd="1" destOrd="0" presId="urn:microsoft.com/office/officeart/2005/8/layout/hierarchy2"/>
    <dgm:cxn modelId="{E30C1B22-A937-4CC7-BDBC-48DC0205CDC1}" type="presParOf" srcId="{18AF6F0D-10DE-496F-B8D8-4DC13A4440B5}" destId="{4B2FEA3B-C67A-4B70-9CE2-EA6F814FC48D}" srcOrd="6" destOrd="0" presId="urn:microsoft.com/office/officeart/2005/8/layout/hierarchy2"/>
    <dgm:cxn modelId="{725B7190-F672-42A7-A6DE-C89DB93A80F3}" type="presParOf" srcId="{4B2FEA3B-C67A-4B70-9CE2-EA6F814FC48D}" destId="{706BBA8B-FEC7-470D-86D2-F428FD4255FC}" srcOrd="0" destOrd="0" presId="urn:microsoft.com/office/officeart/2005/8/layout/hierarchy2"/>
    <dgm:cxn modelId="{EADB4F55-068D-4799-A350-2115B3F72CC1}" type="presParOf" srcId="{18AF6F0D-10DE-496F-B8D8-4DC13A4440B5}" destId="{30DEE6A0-EDC3-4066-B70E-C7C7C5D333F1}" srcOrd="7" destOrd="0" presId="urn:microsoft.com/office/officeart/2005/8/layout/hierarchy2"/>
    <dgm:cxn modelId="{303ACA53-8444-4A92-9989-76CC70FF7072}" type="presParOf" srcId="{30DEE6A0-EDC3-4066-B70E-C7C7C5D333F1}" destId="{B1E509FE-7022-42D5-9FFA-E1ED74265E54}" srcOrd="0" destOrd="0" presId="urn:microsoft.com/office/officeart/2005/8/layout/hierarchy2"/>
    <dgm:cxn modelId="{D7A12E92-7104-46BF-9FC4-EC6812E47A23}" type="presParOf" srcId="{30DEE6A0-EDC3-4066-B70E-C7C7C5D333F1}" destId="{C1F049F4-1581-4640-A1CF-F5986F8F484C}" srcOrd="1" destOrd="0" presId="urn:microsoft.com/office/officeart/2005/8/layout/hierarchy2"/>
    <dgm:cxn modelId="{1120C99B-B10E-4E1D-A130-F565B0451BBA}" type="presParOf" srcId="{A72672E7-898F-407B-9E8B-8E819AF1E13A}" destId="{E6EE84D1-F067-4E8F-BCB6-5E8B02E891AC}" srcOrd="2" destOrd="0" presId="urn:microsoft.com/office/officeart/2005/8/layout/hierarchy2"/>
    <dgm:cxn modelId="{AEC245DE-6FC1-44CE-A457-CBB8161794C4}" type="presParOf" srcId="{E6EE84D1-F067-4E8F-BCB6-5E8B02E891AC}" destId="{AD90997C-1577-4793-B35B-EFFE1AF59A0A}" srcOrd="0" destOrd="0" presId="urn:microsoft.com/office/officeart/2005/8/layout/hierarchy2"/>
    <dgm:cxn modelId="{6D1A9401-8DA7-424B-BA6C-DFDEB6654F93}" type="presParOf" srcId="{A72672E7-898F-407B-9E8B-8E819AF1E13A}" destId="{DD9BF8BF-5C4E-42BA-9733-5C35208FD28D}" srcOrd="3" destOrd="0" presId="urn:microsoft.com/office/officeart/2005/8/layout/hierarchy2"/>
    <dgm:cxn modelId="{E61837FF-E100-42FC-A1CB-DE3C934A4881}" type="presParOf" srcId="{DD9BF8BF-5C4E-42BA-9733-5C35208FD28D}" destId="{5FCF5BF7-BB15-4AB7-984A-9A18879D4992}" srcOrd="0" destOrd="0" presId="urn:microsoft.com/office/officeart/2005/8/layout/hierarchy2"/>
    <dgm:cxn modelId="{60240EB6-1BA2-44F1-8F55-AB7D0A155D3B}" type="presParOf" srcId="{DD9BF8BF-5C4E-42BA-9733-5C35208FD28D}" destId="{C110A820-D377-490D-9431-D77B0B3B6B5B}" srcOrd="1" destOrd="0" presId="urn:microsoft.com/office/officeart/2005/8/layout/hierarchy2"/>
    <dgm:cxn modelId="{121349D6-C1E3-4C7A-B246-8F120DB892DD}" type="presParOf" srcId="{C110A820-D377-490D-9431-D77B0B3B6B5B}" destId="{6EA68977-8853-4EF7-94DD-A133B3A6ED03}" srcOrd="0" destOrd="0" presId="urn:microsoft.com/office/officeart/2005/8/layout/hierarchy2"/>
    <dgm:cxn modelId="{49EB014E-CD9B-4FA0-97D7-E7F69BECDDE2}" type="presParOf" srcId="{6EA68977-8853-4EF7-94DD-A133B3A6ED03}" destId="{F2BF75CE-8FD4-4B2F-8439-F7917475D361}" srcOrd="0" destOrd="0" presId="urn:microsoft.com/office/officeart/2005/8/layout/hierarchy2"/>
    <dgm:cxn modelId="{35C50E8C-95D1-4DBB-9BC1-FA4DFC861344}" type="presParOf" srcId="{C110A820-D377-490D-9431-D77B0B3B6B5B}" destId="{F5504B13-E88B-4155-AF7E-20722E1CD0EF}" srcOrd="1" destOrd="0" presId="urn:microsoft.com/office/officeart/2005/8/layout/hierarchy2"/>
    <dgm:cxn modelId="{D0D7C82C-D418-4FDF-ABBE-436DA2E574F6}" type="presParOf" srcId="{F5504B13-E88B-4155-AF7E-20722E1CD0EF}" destId="{63A12ED4-A52A-49E0-9154-E45C949EB7F4}" srcOrd="0" destOrd="0" presId="urn:microsoft.com/office/officeart/2005/8/layout/hierarchy2"/>
    <dgm:cxn modelId="{CFD09488-0E08-49DB-8CD9-801A41495607}" type="presParOf" srcId="{F5504B13-E88B-4155-AF7E-20722E1CD0EF}" destId="{DCFB74A1-BD41-4A3D-91C7-DA700A6C7771}" srcOrd="1" destOrd="0" presId="urn:microsoft.com/office/officeart/2005/8/layout/hierarchy2"/>
    <dgm:cxn modelId="{8E116F2F-D22A-4AC9-951C-2BECE5274A3F}" type="presParOf" srcId="{C110A820-D377-490D-9431-D77B0B3B6B5B}" destId="{466AE87B-7791-40B5-9658-BA79110B6288}" srcOrd="2" destOrd="0" presId="urn:microsoft.com/office/officeart/2005/8/layout/hierarchy2"/>
    <dgm:cxn modelId="{0C9092B6-176C-4B95-8FD3-81F476860934}" type="presParOf" srcId="{466AE87B-7791-40B5-9658-BA79110B6288}" destId="{486DDBFE-4476-4FC8-A283-656C0503227A}" srcOrd="0" destOrd="0" presId="urn:microsoft.com/office/officeart/2005/8/layout/hierarchy2"/>
    <dgm:cxn modelId="{B92435E8-1FE7-4E53-BE0B-B10CC4ED5EEF}" type="presParOf" srcId="{C110A820-D377-490D-9431-D77B0B3B6B5B}" destId="{8BC1127B-EF26-41D8-9F87-B37AEEE862D4}" srcOrd="3" destOrd="0" presId="urn:microsoft.com/office/officeart/2005/8/layout/hierarchy2"/>
    <dgm:cxn modelId="{26115888-248D-4A51-9EA3-A8C2519ABA6E}" type="presParOf" srcId="{8BC1127B-EF26-41D8-9F87-B37AEEE862D4}" destId="{C8FA0A2B-FFD8-4D14-B4D8-955D2FBA0C55}" srcOrd="0" destOrd="0" presId="urn:microsoft.com/office/officeart/2005/8/layout/hierarchy2"/>
    <dgm:cxn modelId="{F50868A7-68B6-47E3-8F8B-1D98EE4E3DAD}" type="presParOf" srcId="{8BC1127B-EF26-41D8-9F87-B37AEEE862D4}" destId="{22CAA18B-5DE3-4C5A-B42A-80BCA74E3B45}" srcOrd="1" destOrd="0" presId="urn:microsoft.com/office/officeart/2005/8/layout/hierarchy2"/>
    <dgm:cxn modelId="{FB25F14A-1AB5-4C83-AAD4-677CC2DF4688}" type="presParOf" srcId="{A72672E7-898F-407B-9E8B-8E819AF1E13A}" destId="{E10A5A1F-E55C-4987-831E-34260EA79878}" srcOrd="4" destOrd="0" presId="urn:microsoft.com/office/officeart/2005/8/layout/hierarchy2"/>
    <dgm:cxn modelId="{20559EAC-BDAD-457E-A53B-7FDBD71A73DB}" type="presParOf" srcId="{E10A5A1F-E55C-4987-831E-34260EA79878}" destId="{62643B84-23BC-45A5-B966-47FE7FA5ED5A}" srcOrd="0" destOrd="0" presId="urn:microsoft.com/office/officeart/2005/8/layout/hierarchy2"/>
    <dgm:cxn modelId="{6869F9BD-7E9B-4A46-B6FF-58A82A4B5FAC}" type="presParOf" srcId="{A72672E7-898F-407B-9E8B-8E819AF1E13A}" destId="{35CA9C45-383A-4A03-BAA5-FAF52958B35D}" srcOrd="5" destOrd="0" presId="urn:microsoft.com/office/officeart/2005/8/layout/hierarchy2"/>
    <dgm:cxn modelId="{3130446C-D39E-4E75-8DA6-FAB644CF6886}" type="presParOf" srcId="{35CA9C45-383A-4A03-BAA5-FAF52958B35D}" destId="{3AF7AC82-7CEB-497C-B0A5-634F877EF926}" srcOrd="0" destOrd="0" presId="urn:microsoft.com/office/officeart/2005/8/layout/hierarchy2"/>
    <dgm:cxn modelId="{8E0FCA73-B4A7-45F7-9A82-80A3F2E92E9E}" type="presParOf" srcId="{35CA9C45-383A-4A03-BAA5-FAF52958B35D}" destId="{5A48D630-361C-49DD-A332-3289F5D11D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6E034B-6C7E-4500-9C6E-FD0CFEFB7F4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6634FCE-6C88-4AA2-8595-1424EED13772}">
      <dgm:prSet phldrT="[Texto]"/>
      <dgm:spPr/>
      <dgm:t>
        <a:bodyPr/>
        <a:lstStyle/>
        <a:p>
          <a:r>
            <a:rPr lang="es-CL" dirty="0" smtClean="0"/>
            <a:t>Otros gastos fijos</a:t>
          </a:r>
          <a:endParaRPr lang="es-CL" dirty="0"/>
        </a:p>
      </dgm:t>
    </dgm:pt>
    <dgm:pt modelId="{0EC6DD46-E5D9-4BB6-824C-AE65E30E53EF}" type="parTrans" cxnId="{407F3EDD-B9F3-476C-AE0D-9FC57C81F5E0}">
      <dgm:prSet/>
      <dgm:spPr/>
      <dgm:t>
        <a:bodyPr/>
        <a:lstStyle/>
        <a:p>
          <a:endParaRPr lang="es-CL"/>
        </a:p>
      </dgm:t>
    </dgm:pt>
    <dgm:pt modelId="{414318EB-9E6C-485C-B34D-ED74A8750049}" type="sibTrans" cxnId="{407F3EDD-B9F3-476C-AE0D-9FC57C81F5E0}">
      <dgm:prSet/>
      <dgm:spPr/>
      <dgm:t>
        <a:bodyPr/>
        <a:lstStyle/>
        <a:p>
          <a:endParaRPr lang="es-CL"/>
        </a:p>
      </dgm:t>
    </dgm:pt>
    <dgm:pt modelId="{9D39C4B1-1CEE-4081-AD98-EFD359233A34}">
      <dgm:prSet phldrT="[Texto]"/>
      <dgm:spPr/>
      <dgm:t>
        <a:bodyPr/>
        <a:lstStyle/>
        <a:p>
          <a:r>
            <a:rPr lang="es-CL" dirty="0" smtClean="0"/>
            <a:t>Gastos de administración</a:t>
          </a:r>
          <a:endParaRPr lang="es-CL" dirty="0"/>
        </a:p>
      </dgm:t>
    </dgm:pt>
    <dgm:pt modelId="{553E2F11-07A7-46EB-81FB-4F6C2823CE0C}" type="parTrans" cxnId="{F7A2DA8B-DAA3-4F17-BB0F-6A91CE507A15}">
      <dgm:prSet/>
      <dgm:spPr/>
      <dgm:t>
        <a:bodyPr/>
        <a:lstStyle/>
        <a:p>
          <a:endParaRPr lang="es-CL"/>
        </a:p>
      </dgm:t>
    </dgm:pt>
    <dgm:pt modelId="{B9DD201E-3ED7-4FA7-B0D6-94B4F728B939}" type="sibTrans" cxnId="{F7A2DA8B-DAA3-4F17-BB0F-6A91CE507A15}">
      <dgm:prSet/>
      <dgm:spPr/>
      <dgm:t>
        <a:bodyPr/>
        <a:lstStyle/>
        <a:p>
          <a:endParaRPr lang="es-CL"/>
        </a:p>
      </dgm:t>
    </dgm:pt>
    <dgm:pt modelId="{BE962113-778F-48BC-A36E-163FA7CE9ADE}">
      <dgm:prSet phldrT="[Texto]"/>
      <dgm:spPr/>
      <dgm:t>
        <a:bodyPr/>
        <a:lstStyle/>
        <a:p>
          <a:r>
            <a:rPr lang="es-CL" dirty="0" smtClean="0"/>
            <a:t>Internet</a:t>
          </a:r>
          <a:endParaRPr lang="es-CL" dirty="0"/>
        </a:p>
      </dgm:t>
    </dgm:pt>
    <dgm:pt modelId="{EB03E2B3-911C-4EDA-BD91-6F8A12B04BAF}" type="parTrans" cxnId="{ED40E22F-F619-4DDD-A796-DC770F7A9F91}">
      <dgm:prSet/>
      <dgm:spPr/>
      <dgm:t>
        <a:bodyPr/>
        <a:lstStyle/>
        <a:p>
          <a:endParaRPr lang="es-CL"/>
        </a:p>
      </dgm:t>
    </dgm:pt>
    <dgm:pt modelId="{B95F25AF-5FFC-4081-AFCD-9847B15A009D}" type="sibTrans" cxnId="{ED40E22F-F619-4DDD-A796-DC770F7A9F91}">
      <dgm:prSet/>
      <dgm:spPr/>
      <dgm:t>
        <a:bodyPr/>
        <a:lstStyle/>
        <a:p>
          <a:endParaRPr lang="es-CL"/>
        </a:p>
      </dgm:t>
    </dgm:pt>
    <dgm:pt modelId="{C2CCF4DC-48A1-4A7D-B5EB-D45EAE84C059}">
      <dgm:prSet phldrT="[Texto]"/>
      <dgm:spPr/>
      <dgm:t>
        <a:bodyPr/>
        <a:lstStyle/>
        <a:p>
          <a:r>
            <a:rPr lang="es-CL" dirty="0" smtClean="0"/>
            <a:t>Librería</a:t>
          </a:r>
          <a:endParaRPr lang="es-CL" dirty="0"/>
        </a:p>
      </dgm:t>
    </dgm:pt>
    <dgm:pt modelId="{B51A9B65-5B93-4381-9520-01620367AD5C}" type="parTrans" cxnId="{43A90956-8AF8-4853-B960-1521DBEA19F0}">
      <dgm:prSet/>
      <dgm:spPr/>
      <dgm:t>
        <a:bodyPr/>
        <a:lstStyle/>
        <a:p>
          <a:endParaRPr lang="es-CL"/>
        </a:p>
      </dgm:t>
    </dgm:pt>
    <dgm:pt modelId="{8694335A-446D-4895-90C8-8FD4D50FF909}" type="sibTrans" cxnId="{43A90956-8AF8-4853-B960-1521DBEA19F0}">
      <dgm:prSet/>
      <dgm:spPr/>
      <dgm:t>
        <a:bodyPr/>
        <a:lstStyle/>
        <a:p>
          <a:endParaRPr lang="es-CL"/>
        </a:p>
      </dgm:t>
    </dgm:pt>
    <dgm:pt modelId="{75A72715-47D0-4CAF-8E6D-796FEBF02BA9}">
      <dgm:prSet phldrT="[Texto]"/>
      <dgm:spPr/>
      <dgm:t>
        <a:bodyPr/>
        <a:lstStyle/>
        <a:p>
          <a:r>
            <a:rPr lang="es-CL" dirty="0" smtClean="0"/>
            <a:t>Gastos de Operación y Mantención</a:t>
          </a:r>
          <a:endParaRPr lang="es-CL" dirty="0"/>
        </a:p>
      </dgm:t>
    </dgm:pt>
    <dgm:pt modelId="{F41DB512-BCDA-4A53-92FE-32F2C2A1B867}" type="parTrans" cxnId="{87D594B5-605A-4797-89DC-0450FF95880C}">
      <dgm:prSet/>
      <dgm:spPr/>
      <dgm:t>
        <a:bodyPr/>
        <a:lstStyle/>
        <a:p>
          <a:endParaRPr lang="es-CL"/>
        </a:p>
      </dgm:t>
    </dgm:pt>
    <dgm:pt modelId="{4173125A-FC3F-4A0B-B13A-D3C6CE808248}" type="sibTrans" cxnId="{87D594B5-605A-4797-89DC-0450FF95880C}">
      <dgm:prSet/>
      <dgm:spPr/>
      <dgm:t>
        <a:bodyPr/>
        <a:lstStyle/>
        <a:p>
          <a:endParaRPr lang="es-CL"/>
        </a:p>
      </dgm:t>
    </dgm:pt>
    <dgm:pt modelId="{DBD8754D-8F6C-42DA-AE21-4A6103ABB9D1}">
      <dgm:prSet phldrT="[Texto]"/>
      <dgm:spPr/>
      <dgm:t>
        <a:bodyPr/>
        <a:lstStyle/>
        <a:p>
          <a:r>
            <a:rPr lang="es-CL" dirty="0" smtClean="0"/>
            <a:t>Reparación bomba</a:t>
          </a:r>
          <a:endParaRPr lang="es-CL" dirty="0"/>
        </a:p>
      </dgm:t>
    </dgm:pt>
    <dgm:pt modelId="{777D3136-13E2-45D9-92FD-D60C1D185DAC}" type="parTrans" cxnId="{853FB9F8-49C7-44BC-9B91-B53E0F808974}">
      <dgm:prSet/>
      <dgm:spPr/>
      <dgm:t>
        <a:bodyPr/>
        <a:lstStyle/>
        <a:p>
          <a:endParaRPr lang="es-CL"/>
        </a:p>
      </dgm:t>
    </dgm:pt>
    <dgm:pt modelId="{D13DFDC9-0914-42A5-8FE9-5FBC105C8CCF}" type="sibTrans" cxnId="{853FB9F8-49C7-44BC-9B91-B53E0F808974}">
      <dgm:prSet/>
      <dgm:spPr/>
      <dgm:t>
        <a:bodyPr/>
        <a:lstStyle/>
        <a:p>
          <a:endParaRPr lang="es-CL"/>
        </a:p>
      </dgm:t>
    </dgm:pt>
    <dgm:pt modelId="{3B6F874C-4484-4FFD-B41E-29621C144696}">
      <dgm:prSet phldrT="[Texto]"/>
      <dgm:spPr/>
      <dgm:t>
        <a:bodyPr/>
        <a:lstStyle/>
        <a:p>
          <a:r>
            <a:rPr lang="es-CL" dirty="0" smtClean="0"/>
            <a:t>viáticos</a:t>
          </a:r>
          <a:endParaRPr lang="es-CL" dirty="0"/>
        </a:p>
      </dgm:t>
    </dgm:pt>
    <dgm:pt modelId="{F308E94B-0DA6-42FE-BC75-81B3BDFFAB30}" type="parTrans" cxnId="{E669B8B9-0A7E-4104-AD21-DB5BE808B005}">
      <dgm:prSet/>
      <dgm:spPr/>
      <dgm:t>
        <a:bodyPr/>
        <a:lstStyle/>
        <a:p>
          <a:endParaRPr lang="es-CL"/>
        </a:p>
      </dgm:t>
    </dgm:pt>
    <dgm:pt modelId="{6C30B641-7536-427D-96A8-7F0D74F2FBD2}" type="sibTrans" cxnId="{E669B8B9-0A7E-4104-AD21-DB5BE808B005}">
      <dgm:prSet/>
      <dgm:spPr/>
      <dgm:t>
        <a:bodyPr/>
        <a:lstStyle/>
        <a:p>
          <a:endParaRPr lang="es-CL"/>
        </a:p>
      </dgm:t>
    </dgm:pt>
    <dgm:pt modelId="{108B411E-5E10-4E0F-8793-A0576A9DEF23}">
      <dgm:prSet phldrT="[Texto]"/>
      <dgm:spPr/>
      <dgm:t>
        <a:bodyPr/>
        <a:lstStyle/>
        <a:p>
          <a:r>
            <a:rPr lang="es-CL" dirty="0" smtClean="0"/>
            <a:t>Mantención tablero eléctrico</a:t>
          </a:r>
          <a:endParaRPr lang="es-CL" dirty="0"/>
        </a:p>
      </dgm:t>
    </dgm:pt>
    <dgm:pt modelId="{B4827162-73B0-46FB-B2D2-23CC9B619A0E}" type="parTrans" cxnId="{3C8CD137-8FE9-4064-BBA7-19C7D5A03FC1}">
      <dgm:prSet/>
      <dgm:spPr/>
      <dgm:t>
        <a:bodyPr/>
        <a:lstStyle/>
        <a:p>
          <a:endParaRPr lang="es-CL"/>
        </a:p>
      </dgm:t>
    </dgm:pt>
    <dgm:pt modelId="{1B9F4F5B-04ED-4190-81C1-B9E9B805BA2D}" type="sibTrans" cxnId="{3C8CD137-8FE9-4064-BBA7-19C7D5A03FC1}">
      <dgm:prSet/>
      <dgm:spPr/>
      <dgm:t>
        <a:bodyPr/>
        <a:lstStyle/>
        <a:p>
          <a:endParaRPr lang="es-CL"/>
        </a:p>
      </dgm:t>
    </dgm:pt>
    <dgm:pt modelId="{BCDC48F8-0978-48F7-946A-67C74A5BC09A}">
      <dgm:prSet phldrT="[Texto]"/>
      <dgm:spPr/>
      <dgm:t>
        <a:bodyPr/>
        <a:lstStyle/>
        <a:p>
          <a:r>
            <a:rPr lang="es-CL" dirty="0" smtClean="0"/>
            <a:t>Análisis de Agua</a:t>
          </a:r>
          <a:endParaRPr lang="es-CL" dirty="0"/>
        </a:p>
      </dgm:t>
    </dgm:pt>
    <dgm:pt modelId="{8F7ABC9D-2959-4189-8958-25E9B2869CE5}" type="parTrans" cxnId="{72D9ABB2-EC90-4E4C-97EA-1AB215056360}">
      <dgm:prSet/>
      <dgm:spPr/>
      <dgm:t>
        <a:bodyPr/>
        <a:lstStyle/>
        <a:p>
          <a:endParaRPr lang="es-CL"/>
        </a:p>
      </dgm:t>
    </dgm:pt>
    <dgm:pt modelId="{DD1F5792-C276-4192-BEF7-98B6A6C2F5C6}" type="sibTrans" cxnId="{72D9ABB2-EC90-4E4C-97EA-1AB215056360}">
      <dgm:prSet/>
      <dgm:spPr/>
      <dgm:t>
        <a:bodyPr/>
        <a:lstStyle/>
        <a:p>
          <a:endParaRPr lang="es-CL"/>
        </a:p>
      </dgm:t>
    </dgm:pt>
    <dgm:pt modelId="{424DEFAA-4FBD-4058-8E57-AD4F37AF947E}">
      <dgm:prSet phldrT="[Texto]"/>
      <dgm:spPr/>
      <dgm:t>
        <a:bodyPr/>
        <a:lstStyle/>
        <a:p>
          <a:r>
            <a:rPr lang="es-CL" dirty="0" smtClean="0"/>
            <a:t>Bacteriológico</a:t>
          </a:r>
          <a:endParaRPr lang="es-CL" dirty="0"/>
        </a:p>
      </dgm:t>
    </dgm:pt>
    <dgm:pt modelId="{16DF94AA-BD62-4F46-B267-89CA9815D247}" type="parTrans" cxnId="{2FBDE9AC-CAC6-462B-83E3-178357E0F88A}">
      <dgm:prSet/>
      <dgm:spPr/>
      <dgm:t>
        <a:bodyPr/>
        <a:lstStyle/>
        <a:p>
          <a:endParaRPr lang="es-CL"/>
        </a:p>
      </dgm:t>
    </dgm:pt>
    <dgm:pt modelId="{B1727FDE-F3D3-4649-A27F-FB6FED4E4A98}" type="sibTrans" cxnId="{2FBDE9AC-CAC6-462B-83E3-178357E0F88A}">
      <dgm:prSet/>
      <dgm:spPr/>
      <dgm:t>
        <a:bodyPr/>
        <a:lstStyle/>
        <a:p>
          <a:endParaRPr lang="es-CL"/>
        </a:p>
      </dgm:t>
    </dgm:pt>
    <dgm:pt modelId="{477E7196-4608-4F42-B0E5-45C9E6997975}">
      <dgm:prSet phldrT="[Texto]"/>
      <dgm:spPr/>
      <dgm:t>
        <a:bodyPr/>
        <a:lstStyle/>
        <a:p>
          <a:r>
            <a:rPr lang="es-CL" dirty="0" smtClean="0"/>
            <a:t>Físico Químico</a:t>
          </a:r>
          <a:endParaRPr lang="es-CL" dirty="0"/>
        </a:p>
      </dgm:t>
    </dgm:pt>
    <dgm:pt modelId="{80312D2C-7B4B-4ACA-8BF8-CCBE52D1A154}" type="parTrans" cxnId="{719134C0-92C1-414E-9912-FD87547F80BB}">
      <dgm:prSet/>
      <dgm:spPr/>
      <dgm:t>
        <a:bodyPr/>
        <a:lstStyle/>
        <a:p>
          <a:endParaRPr lang="es-CL"/>
        </a:p>
      </dgm:t>
    </dgm:pt>
    <dgm:pt modelId="{83A7C5AC-B4DF-4C69-96C0-3631BA692810}" type="sibTrans" cxnId="{719134C0-92C1-414E-9912-FD87547F80BB}">
      <dgm:prSet/>
      <dgm:spPr/>
      <dgm:t>
        <a:bodyPr/>
        <a:lstStyle/>
        <a:p>
          <a:endParaRPr lang="es-CL"/>
        </a:p>
      </dgm:t>
    </dgm:pt>
    <dgm:pt modelId="{7939829C-27D7-48B5-A984-91711EB5CE44}" type="pres">
      <dgm:prSet presAssocID="{4F6E034B-6C7E-4500-9C6E-FD0CFEFB7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13C62FB-D720-4A68-A3DD-E02740E30F2F}" type="pres">
      <dgm:prSet presAssocID="{16634FCE-6C88-4AA2-8595-1424EED13772}" presName="root1" presStyleCnt="0"/>
      <dgm:spPr/>
    </dgm:pt>
    <dgm:pt modelId="{63DB7805-2C67-4F4A-A34F-72A6D8921746}" type="pres">
      <dgm:prSet presAssocID="{16634FCE-6C88-4AA2-8595-1424EED137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72672E7-898F-407B-9E8B-8E819AF1E13A}" type="pres">
      <dgm:prSet presAssocID="{16634FCE-6C88-4AA2-8595-1424EED13772}" presName="level2hierChild" presStyleCnt="0"/>
      <dgm:spPr/>
    </dgm:pt>
    <dgm:pt modelId="{396AB7D5-921C-45D0-988E-242B3A2BF97D}" type="pres">
      <dgm:prSet presAssocID="{553E2F11-07A7-46EB-81FB-4F6C2823CE0C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3A176CF7-9448-4AF1-B0BA-12FEAC587CEE}" type="pres">
      <dgm:prSet presAssocID="{553E2F11-07A7-46EB-81FB-4F6C2823CE0C}" presName="connTx" presStyleLbl="parChTrans1D2" presStyleIdx="0" presStyleCnt="3"/>
      <dgm:spPr/>
      <dgm:t>
        <a:bodyPr/>
        <a:lstStyle/>
        <a:p>
          <a:endParaRPr lang="es-CL"/>
        </a:p>
      </dgm:t>
    </dgm:pt>
    <dgm:pt modelId="{F63779F2-6FFB-4C1A-892C-50EDC77B3F15}" type="pres">
      <dgm:prSet presAssocID="{9D39C4B1-1CEE-4081-AD98-EFD359233A34}" presName="root2" presStyleCnt="0"/>
      <dgm:spPr/>
    </dgm:pt>
    <dgm:pt modelId="{72483E14-8280-46C8-A51F-3E0EAE19361D}" type="pres">
      <dgm:prSet presAssocID="{9D39C4B1-1CEE-4081-AD98-EFD359233A3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8AF6F0D-10DE-496F-B8D8-4DC13A4440B5}" type="pres">
      <dgm:prSet presAssocID="{9D39C4B1-1CEE-4081-AD98-EFD359233A34}" presName="level3hierChild" presStyleCnt="0"/>
      <dgm:spPr/>
    </dgm:pt>
    <dgm:pt modelId="{3A4FFAF6-2426-44CA-9E5A-3EF934D44348}" type="pres">
      <dgm:prSet presAssocID="{EB03E2B3-911C-4EDA-BD91-6F8A12B04BAF}" presName="conn2-1" presStyleLbl="parChTrans1D3" presStyleIdx="0" presStyleCnt="7"/>
      <dgm:spPr/>
      <dgm:t>
        <a:bodyPr/>
        <a:lstStyle/>
        <a:p>
          <a:endParaRPr lang="es-CL"/>
        </a:p>
      </dgm:t>
    </dgm:pt>
    <dgm:pt modelId="{1F16763E-D522-4774-A46E-025B84009EE8}" type="pres">
      <dgm:prSet presAssocID="{EB03E2B3-911C-4EDA-BD91-6F8A12B04BAF}" presName="connTx" presStyleLbl="parChTrans1D3" presStyleIdx="0" presStyleCnt="7"/>
      <dgm:spPr/>
      <dgm:t>
        <a:bodyPr/>
        <a:lstStyle/>
        <a:p>
          <a:endParaRPr lang="es-CL"/>
        </a:p>
      </dgm:t>
    </dgm:pt>
    <dgm:pt modelId="{D1FCB26D-921D-4069-89BA-282291DD5E2E}" type="pres">
      <dgm:prSet presAssocID="{BE962113-778F-48BC-A36E-163FA7CE9ADE}" presName="root2" presStyleCnt="0"/>
      <dgm:spPr/>
    </dgm:pt>
    <dgm:pt modelId="{C2701ED1-BDF6-4990-BB5A-7EF8ABF9078F}" type="pres">
      <dgm:prSet presAssocID="{BE962113-778F-48BC-A36E-163FA7CE9ADE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86BE7E4-997F-41D1-9000-0D12292E5D00}" type="pres">
      <dgm:prSet presAssocID="{BE962113-778F-48BC-A36E-163FA7CE9ADE}" presName="level3hierChild" presStyleCnt="0"/>
      <dgm:spPr/>
    </dgm:pt>
    <dgm:pt modelId="{38A9569A-41AF-48CA-AD0E-51873D893A39}" type="pres">
      <dgm:prSet presAssocID="{B51A9B65-5B93-4381-9520-01620367AD5C}" presName="conn2-1" presStyleLbl="parChTrans1D3" presStyleIdx="1" presStyleCnt="7"/>
      <dgm:spPr/>
      <dgm:t>
        <a:bodyPr/>
        <a:lstStyle/>
        <a:p>
          <a:endParaRPr lang="es-CL"/>
        </a:p>
      </dgm:t>
    </dgm:pt>
    <dgm:pt modelId="{24132579-3511-4675-8EE9-5E6C400336A3}" type="pres">
      <dgm:prSet presAssocID="{B51A9B65-5B93-4381-9520-01620367AD5C}" presName="connTx" presStyleLbl="parChTrans1D3" presStyleIdx="1" presStyleCnt="7"/>
      <dgm:spPr/>
      <dgm:t>
        <a:bodyPr/>
        <a:lstStyle/>
        <a:p>
          <a:endParaRPr lang="es-CL"/>
        </a:p>
      </dgm:t>
    </dgm:pt>
    <dgm:pt modelId="{25A19DC2-11DC-4531-AA47-856103011C95}" type="pres">
      <dgm:prSet presAssocID="{C2CCF4DC-48A1-4A7D-B5EB-D45EAE84C059}" presName="root2" presStyleCnt="0"/>
      <dgm:spPr/>
    </dgm:pt>
    <dgm:pt modelId="{9F5C87FC-60C9-4F3A-9D3A-335983CEF015}" type="pres">
      <dgm:prSet presAssocID="{C2CCF4DC-48A1-4A7D-B5EB-D45EAE84C059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CE69D8A-4FAC-4A49-97DB-AC89FF46C436}" type="pres">
      <dgm:prSet presAssocID="{C2CCF4DC-48A1-4A7D-B5EB-D45EAE84C059}" presName="level3hierChild" presStyleCnt="0"/>
      <dgm:spPr/>
    </dgm:pt>
    <dgm:pt modelId="{897AE4B3-5723-4EBF-B16C-E84896ED8712}" type="pres">
      <dgm:prSet presAssocID="{F308E94B-0DA6-42FE-BC75-81B3BDFFAB30}" presName="conn2-1" presStyleLbl="parChTrans1D3" presStyleIdx="2" presStyleCnt="7"/>
      <dgm:spPr/>
      <dgm:t>
        <a:bodyPr/>
        <a:lstStyle/>
        <a:p>
          <a:endParaRPr lang="es-CL"/>
        </a:p>
      </dgm:t>
    </dgm:pt>
    <dgm:pt modelId="{2B7F0BD3-56CB-4D75-BBF6-F026F34B5722}" type="pres">
      <dgm:prSet presAssocID="{F308E94B-0DA6-42FE-BC75-81B3BDFFAB30}" presName="connTx" presStyleLbl="parChTrans1D3" presStyleIdx="2" presStyleCnt="7"/>
      <dgm:spPr/>
      <dgm:t>
        <a:bodyPr/>
        <a:lstStyle/>
        <a:p>
          <a:endParaRPr lang="es-CL"/>
        </a:p>
      </dgm:t>
    </dgm:pt>
    <dgm:pt modelId="{DC56E256-7371-4ED6-B8F3-90CBF28D1472}" type="pres">
      <dgm:prSet presAssocID="{3B6F874C-4484-4FFD-B41E-29621C144696}" presName="root2" presStyleCnt="0"/>
      <dgm:spPr/>
    </dgm:pt>
    <dgm:pt modelId="{65B0E4B8-B38F-4F59-8F7D-F3E1BF398E21}" type="pres">
      <dgm:prSet presAssocID="{3B6F874C-4484-4FFD-B41E-29621C144696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4CB74B7-5669-4DEF-A1A7-9C782615A63B}" type="pres">
      <dgm:prSet presAssocID="{3B6F874C-4484-4FFD-B41E-29621C144696}" presName="level3hierChild" presStyleCnt="0"/>
      <dgm:spPr/>
    </dgm:pt>
    <dgm:pt modelId="{E6EE84D1-F067-4E8F-BCB6-5E8B02E891AC}" type="pres">
      <dgm:prSet presAssocID="{F41DB512-BCDA-4A53-92FE-32F2C2A1B867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AD90997C-1577-4793-B35B-EFFE1AF59A0A}" type="pres">
      <dgm:prSet presAssocID="{F41DB512-BCDA-4A53-92FE-32F2C2A1B867}" presName="connTx" presStyleLbl="parChTrans1D2" presStyleIdx="1" presStyleCnt="3"/>
      <dgm:spPr/>
      <dgm:t>
        <a:bodyPr/>
        <a:lstStyle/>
        <a:p>
          <a:endParaRPr lang="es-CL"/>
        </a:p>
      </dgm:t>
    </dgm:pt>
    <dgm:pt modelId="{DD9BF8BF-5C4E-42BA-9733-5C35208FD28D}" type="pres">
      <dgm:prSet presAssocID="{75A72715-47D0-4CAF-8E6D-796FEBF02BA9}" presName="root2" presStyleCnt="0"/>
      <dgm:spPr/>
    </dgm:pt>
    <dgm:pt modelId="{5FCF5BF7-BB15-4AB7-984A-9A18879D4992}" type="pres">
      <dgm:prSet presAssocID="{75A72715-47D0-4CAF-8E6D-796FEBF02BA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110A820-D377-490D-9431-D77B0B3B6B5B}" type="pres">
      <dgm:prSet presAssocID="{75A72715-47D0-4CAF-8E6D-796FEBF02BA9}" presName="level3hierChild" presStyleCnt="0"/>
      <dgm:spPr/>
    </dgm:pt>
    <dgm:pt modelId="{6EA68977-8853-4EF7-94DD-A133B3A6ED03}" type="pres">
      <dgm:prSet presAssocID="{777D3136-13E2-45D9-92FD-D60C1D185DAC}" presName="conn2-1" presStyleLbl="parChTrans1D3" presStyleIdx="3" presStyleCnt="7"/>
      <dgm:spPr/>
      <dgm:t>
        <a:bodyPr/>
        <a:lstStyle/>
        <a:p>
          <a:endParaRPr lang="es-CL"/>
        </a:p>
      </dgm:t>
    </dgm:pt>
    <dgm:pt modelId="{F2BF75CE-8FD4-4B2F-8439-F7917475D361}" type="pres">
      <dgm:prSet presAssocID="{777D3136-13E2-45D9-92FD-D60C1D185DAC}" presName="connTx" presStyleLbl="parChTrans1D3" presStyleIdx="3" presStyleCnt="7"/>
      <dgm:spPr/>
      <dgm:t>
        <a:bodyPr/>
        <a:lstStyle/>
        <a:p>
          <a:endParaRPr lang="es-CL"/>
        </a:p>
      </dgm:t>
    </dgm:pt>
    <dgm:pt modelId="{F5504B13-E88B-4155-AF7E-20722E1CD0EF}" type="pres">
      <dgm:prSet presAssocID="{DBD8754D-8F6C-42DA-AE21-4A6103ABB9D1}" presName="root2" presStyleCnt="0"/>
      <dgm:spPr/>
    </dgm:pt>
    <dgm:pt modelId="{63A12ED4-A52A-49E0-9154-E45C949EB7F4}" type="pres">
      <dgm:prSet presAssocID="{DBD8754D-8F6C-42DA-AE21-4A6103ABB9D1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CFB74A1-BD41-4A3D-91C7-DA700A6C7771}" type="pres">
      <dgm:prSet presAssocID="{DBD8754D-8F6C-42DA-AE21-4A6103ABB9D1}" presName="level3hierChild" presStyleCnt="0"/>
      <dgm:spPr/>
    </dgm:pt>
    <dgm:pt modelId="{466AE87B-7791-40B5-9658-BA79110B6288}" type="pres">
      <dgm:prSet presAssocID="{B4827162-73B0-46FB-B2D2-23CC9B619A0E}" presName="conn2-1" presStyleLbl="parChTrans1D3" presStyleIdx="4" presStyleCnt="7"/>
      <dgm:spPr/>
      <dgm:t>
        <a:bodyPr/>
        <a:lstStyle/>
        <a:p>
          <a:endParaRPr lang="es-CL"/>
        </a:p>
      </dgm:t>
    </dgm:pt>
    <dgm:pt modelId="{486DDBFE-4476-4FC8-A283-656C0503227A}" type="pres">
      <dgm:prSet presAssocID="{B4827162-73B0-46FB-B2D2-23CC9B619A0E}" presName="connTx" presStyleLbl="parChTrans1D3" presStyleIdx="4" presStyleCnt="7"/>
      <dgm:spPr/>
      <dgm:t>
        <a:bodyPr/>
        <a:lstStyle/>
        <a:p>
          <a:endParaRPr lang="es-CL"/>
        </a:p>
      </dgm:t>
    </dgm:pt>
    <dgm:pt modelId="{8BC1127B-EF26-41D8-9F87-B37AEEE862D4}" type="pres">
      <dgm:prSet presAssocID="{108B411E-5E10-4E0F-8793-A0576A9DEF23}" presName="root2" presStyleCnt="0"/>
      <dgm:spPr/>
    </dgm:pt>
    <dgm:pt modelId="{C8FA0A2B-FFD8-4D14-B4D8-955D2FBA0C55}" type="pres">
      <dgm:prSet presAssocID="{108B411E-5E10-4E0F-8793-A0576A9DEF23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2CAA18B-5DE3-4C5A-B42A-80BCA74E3B45}" type="pres">
      <dgm:prSet presAssocID="{108B411E-5E10-4E0F-8793-A0576A9DEF23}" presName="level3hierChild" presStyleCnt="0"/>
      <dgm:spPr/>
    </dgm:pt>
    <dgm:pt modelId="{E10A5A1F-E55C-4987-831E-34260EA79878}" type="pres">
      <dgm:prSet presAssocID="{8F7ABC9D-2959-4189-8958-25E9B2869CE5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62643B84-23BC-45A5-B966-47FE7FA5ED5A}" type="pres">
      <dgm:prSet presAssocID="{8F7ABC9D-2959-4189-8958-25E9B2869CE5}" presName="connTx" presStyleLbl="parChTrans1D2" presStyleIdx="2" presStyleCnt="3"/>
      <dgm:spPr/>
      <dgm:t>
        <a:bodyPr/>
        <a:lstStyle/>
        <a:p>
          <a:endParaRPr lang="es-CL"/>
        </a:p>
      </dgm:t>
    </dgm:pt>
    <dgm:pt modelId="{35CA9C45-383A-4A03-BAA5-FAF52958B35D}" type="pres">
      <dgm:prSet presAssocID="{BCDC48F8-0978-48F7-946A-67C74A5BC09A}" presName="root2" presStyleCnt="0"/>
      <dgm:spPr/>
    </dgm:pt>
    <dgm:pt modelId="{3AF7AC82-7CEB-497C-B0A5-634F877EF926}" type="pres">
      <dgm:prSet presAssocID="{BCDC48F8-0978-48F7-946A-67C74A5BC09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A48D630-361C-49DD-A332-3289F5D11D4F}" type="pres">
      <dgm:prSet presAssocID="{BCDC48F8-0978-48F7-946A-67C74A5BC09A}" presName="level3hierChild" presStyleCnt="0"/>
      <dgm:spPr/>
    </dgm:pt>
    <dgm:pt modelId="{90273136-7871-4883-9B9F-F4850F1D07C6}" type="pres">
      <dgm:prSet presAssocID="{16DF94AA-BD62-4F46-B267-89CA9815D247}" presName="conn2-1" presStyleLbl="parChTrans1D3" presStyleIdx="5" presStyleCnt="7"/>
      <dgm:spPr/>
      <dgm:t>
        <a:bodyPr/>
        <a:lstStyle/>
        <a:p>
          <a:endParaRPr lang="es-CL"/>
        </a:p>
      </dgm:t>
    </dgm:pt>
    <dgm:pt modelId="{7A03915F-894A-4656-B54C-C43C344ED4C8}" type="pres">
      <dgm:prSet presAssocID="{16DF94AA-BD62-4F46-B267-89CA9815D247}" presName="connTx" presStyleLbl="parChTrans1D3" presStyleIdx="5" presStyleCnt="7"/>
      <dgm:spPr/>
      <dgm:t>
        <a:bodyPr/>
        <a:lstStyle/>
        <a:p>
          <a:endParaRPr lang="es-CL"/>
        </a:p>
      </dgm:t>
    </dgm:pt>
    <dgm:pt modelId="{8D1E270C-65B9-4EFD-865B-CCD0F9F101FB}" type="pres">
      <dgm:prSet presAssocID="{424DEFAA-4FBD-4058-8E57-AD4F37AF947E}" presName="root2" presStyleCnt="0"/>
      <dgm:spPr/>
    </dgm:pt>
    <dgm:pt modelId="{5A22433D-8701-41F3-9DD1-9BA906237E8D}" type="pres">
      <dgm:prSet presAssocID="{424DEFAA-4FBD-4058-8E57-AD4F37AF947E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376B48E-6753-4E42-A6C3-BBF08DFD9753}" type="pres">
      <dgm:prSet presAssocID="{424DEFAA-4FBD-4058-8E57-AD4F37AF947E}" presName="level3hierChild" presStyleCnt="0"/>
      <dgm:spPr/>
    </dgm:pt>
    <dgm:pt modelId="{432B03BE-2561-4AEC-AE0D-0879D5D45503}" type="pres">
      <dgm:prSet presAssocID="{80312D2C-7B4B-4ACA-8BF8-CCBE52D1A154}" presName="conn2-1" presStyleLbl="parChTrans1D3" presStyleIdx="6" presStyleCnt="7"/>
      <dgm:spPr/>
      <dgm:t>
        <a:bodyPr/>
        <a:lstStyle/>
        <a:p>
          <a:endParaRPr lang="es-CL"/>
        </a:p>
      </dgm:t>
    </dgm:pt>
    <dgm:pt modelId="{FDC62A61-44BC-4707-A728-6FE563951D3F}" type="pres">
      <dgm:prSet presAssocID="{80312D2C-7B4B-4ACA-8BF8-CCBE52D1A154}" presName="connTx" presStyleLbl="parChTrans1D3" presStyleIdx="6" presStyleCnt="7"/>
      <dgm:spPr/>
      <dgm:t>
        <a:bodyPr/>
        <a:lstStyle/>
        <a:p>
          <a:endParaRPr lang="es-CL"/>
        </a:p>
      </dgm:t>
    </dgm:pt>
    <dgm:pt modelId="{AC1025C7-E9B9-4699-9D88-6E92FE566130}" type="pres">
      <dgm:prSet presAssocID="{477E7196-4608-4F42-B0E5-45C9E6997975}" presName="root2" presStyleCnt="0"/>
      <dgm:spPr/>
    </dgm:pt>
    <dgm:pt modelId="{DA4974A0-0A35-48AC-B4CE-46C1A8331FD4}" type="pres">
      <dgm:prSet presAssocID="{477E7196-4608-4F42-B0E5-45C9E6997975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2598AD8-51D8-4EE4-9506-64EC7E3A74AF}" type="pres">
      <dgm:prSet presAssocID="{477E7196-4608-4F42-B0E5-45C9E6997975}" presName="level3hierChild" presStyleCnt="0"/>
      <dgm:spPr/>
    </dgm:pt>
  </dgm:ptLst>
  <dgm:cxnLst>
    <dgm:cxn modelId="{9E83B986-26E6-4030-A693-148A477B800F}" type="presOf" srcId="{16DF94AA-BD62-4F46-B267-89CA9815D247}" destId="{90273136-7871-4883-9B9F-F4850F1D07C6}" srcOrd="0" destOrd="0" presId="urn:microsoft.com/office/officeart/2005/8/layout/hierarchy2"/>
    <dgm:cxn modelId="{EA9D705E-7F4E-4BC7-BDD4-5935C9CFB891}" type="presOf" srcId="{424DEFAA-4FBD-4058-8E57-AD4F37AF947E}" destId="{5A22433D-8701-41F3-9DD1-9BA906237E8D}" srcOrd="0" destOrd="0" presId="urn:microsoft.com/office/officeart/2005/8/layout/hierarchy2"/>
    <dgm:cxn modelId="{68B1A2D2-392C-4A02-9A3C-1A74B95EC8EA}" type="presOf" srcId="{EB03E2B3-911C-4EDA-BD91-6F8A12B04BAF}" destId="{3A4FFAF6-2426-44CA-9E5A-3EF934D44348}" srcOrd="0" destOrd="0" presId="urn:microsoft.com/office/officeart/2005/8/layout/hierarchy2"/>
    <dgm:cxn modelId="{2FBDE9AC-CAC6-462B-83E3-178357E0F88A}" srcId="{BCDC48F8-0978-48F7-946A-67C74A5BC09A}" destId="{424DEFAA-4FBD-4058-8E57-AD4F37AF947E}" srcOrd="0" destOrd="0" parTransId="{16DF94AA-BD62-4F46-B267-89CA9815D247}" sibTransId="{B1727FDE-F3D3-4649-A27F-FB6FED4E4A98}"/>
    <dgm:cxn modelId="{7E95461E-B90B-4D89-B379-F0F953240188}" type="presOf" srcId="{BE962113-778F-48BC-A36E-163FA7CE9ADE}" destId="{C2701ED1-BDF6-4990-BB5A-7EF8ABF9078F}" srcOrd="0" destOrd="0" presId="urn:microsoft.com/office/officeart/2005/8/layout/hierarchy2"/>
    <dgm:cxn modelId="{853FB9F8-49C7-44BC-9B91-B53E0F808974}" srcId="{75A72715-47D0-4CAF-8E6D-796FEBF02BA9}" destId="{DBD8754D-8F6C-42DA-AE21-4A6103ABB9D1}" srcOrd="0" destOrd="0" parTransId="{777D3136-13E2-45D9-92FD-D60C1D185DAC}" sibTransId="{D13DFDC9-0914-42A5-8FE9-5FBC105C8CCF}"/>
    <dgm:cxn modelId="{69D670D1-D289-43D1-B7F1-924461756D94}" type="presOf" srcId="{B4827162-73B0-46FB-B2D2-23CC9B619A0E}" destId="{486DDBFE-4476-4FC8-A283-656C0503227A}" srcOrd="1" destOrd="0" presId="urn:microsoft.com/office/officeart/2005/8/layout/hierarchy2"/>
    <dgm:cxn modelId="{F7A2DA8B-DAA3-4F17-BB0F-6A91CE507A15}" srcId="{16634FCE-6C88-4AA2-8595-1424EED13772}" destId="{9D39C4B1-1CEE-4081-AD98-EFD359233A34}" srcOrd="0" destOrd="0" parTransId="{553E2F11-07A7-46EB-81FB-4F6C2823CE0C}" sibTransId="{B9DD201E-3ED7-4FA7-B0D6-94B4F728B939}"/>
    <dgm:cxn modelId="{43A90956-8AF8-4853-B960-1521DBEA19F0}" srcId="{9D39C4B1-1CEE-4081-AD98-EFD359233A34}" destId="{C2CCF4DC-48A1-4A7D-B5EB-D45EAE84C059}" srcOrd="1" destOrd="0" parTransId="{B51A9B65-5B93-4381-9520-01620367AD5C}" sibTransId="{8694335A-446D-4895-90C8-8FD4D50FF909}"/>
    <dgm:cxn modelId="{F88DE8AE-7DC2-4F1E-B7A7-CDC22F265118}" type="presOf" srcId="{BCDC48F8-0978-48F7-946A-67C74A5BC09A}" destId="{3AF7AC82-7CEB-497C-B0A5-634F877EF926}" srcOrd="0" destOrd="0" presId="urn:microsoft.com/office/officeart/2005/8/layout/hierarchy2"/>
    <dgm:cxn modelId="{407F3EDD-B9F3-476C-AE0D-9FC57C81F5E0}" srcId="{4F6E034B-6C7E-4500-9C6E-FD0CFEFB7F41}" destId="{16634FCE-6C88-4AA2-8595-1424EED13772}" srcOrd="0" destOrd="0" parTransId="{0EC6DD46-E5D9-4BB6-824C-AE65E30E53EF}" sibTransId="{414318EB-9E6C-485C-B34D-ED74A8750049}"/>
    <dgm:cxn modelId="{F88037E2-86E3-4529-8657-7352D2279499}" type="presOf" srcId="{B51A9B65-5B93-4381-9520-01620367AD5C}" destId="{24132579-3511-4675-8EE9-5E6C400336A3}" srcOrd="1" destOrd="0" presId="urn:microsoft.com/office/officeart/2005/8/layout/hierarchy2"/>
    <dgm:cxn modelId="{D2DBE9D0-BFCB-49E5-97FD-722C7AD10100}" type="presOf" srcId="{553E2F11-07A7-46EB-81FB-4F6C2823CE0C}" destId="{3A176CF7-9448-4AF1-B0BA-12FEAC587CEE}" srcOrd="1" destOrd="0" presId="urn:microsoft.com/office/officeart/2005/8/layout/hierarchy2"/>
    <dgm:cxn modelId="{AD99EA9D-5DB1-4A6D-9FFB-8CED58BE8EA2}" type="presOf" srcId="{EB03E2B3-911C-4EDA-BD91-6F8A12B04BAF}" destId="{1F16763E-D522-4774-A46E-025B84009EE8}" srcOrd="1" destOrd="0" presId="urn:microsoft.com/office/officeart/2005/8/layout/hierarchy2"/>
    <dgm:cxn modelId="{A80602C1-960A-4F34-8380-F2BD1B659C2D}" type="presOf" srcId="{B4827162-73B0-46FB-B2D2-23CC9B619A0E}" destId="{466AE87B-7791-40B5-9658-BA79110B6288}" srcOrd="0" destOrd="0" presId="urn:microsoft.com/office/officeart/2005/8/layout/hierarchy2"/>
    <dgm:cxn modelId="{E669B8B9-0A7E-4104-AD21-DB5BE808B005}" srcId="{9D39C4B1-1CEE-4081-AD98-EFD359233A34}" destId="{3B6F874C-4484-4FFD-B41E-29621C144696}" srcOrd="2" destOrd="0" parTransId="{F308E94B-0DA6-42FE-BC75-81B3BDFFAB30}" sibTransId="{6C30B641-7536-427D-96A8-7F0D74F2FBD2}"/>
    <dgm:cxn modelId="{68D264E0-B589-46C5-92A8-4419B0991399}" type="presOf" srcId="{3B6F874C-4484-4FFD-B41E-29621C144696}" destId="{65B0E4B8-B38F-4F59-8F7D-F3E1BF398E21}" srcOrd="0" destOrd="0" presId="urn:microsoft.com/office/officeart/2005/8/layout/hierarchy2"/>
    <dgm:cxn modelId="{0893045C-AFB1-40B4-AD31-4BBB4611CF8A}" type="presOf" srcId="{80312D2C-7B4B-4ACA-8BF8-CCBE52D1A154}" destId="{FDC62A61-44BC-4707-A728-6FE563951D3F}" srcOrd="1" destOrd="0" presId="urn:microsoft.com/office/officeart/2005/8/layout/hierarchy2"/>
    <dgm:cxn modelId="{72D9ABB2-EC90-4E4C-97EA-1AB215056360}" srcId="{16634FCE-6C88-4AA2-8595-1424EED13772}" destId="{BCDC48F8-0978-48F7-946A-67C74A5BC09A}" srcOrd="2" destOrd="0" parTransId="{8F7ABC9D-2959-4189-8958-25E9B2869CE5}" sibTransId="{DD1F5792-C276-4192-BEF7-98B6A6C2F5C6}"/>
    <dgm:cxn modelId="{ABE49509-2B25-40D4-86C1-9215BC6A7D43}" type="presOf" srcId="{B51A9B65-5B93-4381-9520-01620367AD5C}" destId="{38A9569A-41AF-48CA-AD0E-51873D893A39}" srcOrd="0" destOrd="0" presId="urn:microsoft.com/office/officeart/2005/8/layout/hierarchy2"/>
    <dgm:cxn modelId="{719134C0-92C1-414E-9912-FD87547F80BB}" srcId="{BCDC48F8-0978-48F7-946A-67C74A5BC09A}" destId="{477E7196-4608-4F42-B0E5-45C9E6997975}" srcOrd="1" destOrd="0" parTransId="{80312D2C-7B4B-4ACA-8BF8-CCBE52D1A154}" sibTransId="{83A7C5AC-B4DF-4C69-96C0-3631BA692810}"/>
    <dgm:cxn modelId="{6CBFBB7B-7DB6-43E2-B1D9-127091689A1D}" type="presOf" srcId="{80312D2C-7B4B-4ACA-8BF8-CCBE52D1A154}" destId="{432B03BE-2561-4AEC-AE0D-0879D5D45503}" srcOrd="0" destOrd="0" presId="urn:microsoft.com/office/officeart/2005/8/layout/hierarchy2"/>
    <dgm:cxn modelId="{5737F4B9-5348-462A-9144-74F09E1DAAF8}" type="presOf" srcId="{8F7ABC9D-2959-4189-8958-25E9B2869CE5}" destId="{62643B84-23BC-45A5-B966-47FE7FA5ED5A}" srcOrd="1" destOrd="0" presId="urn:microsoft.com/office/officeart/2005/8/layout/hierarchy2"/>
    <dgm:cxn modelId="{D6ECE5FB-1DFF-4A59-A3EE-87F1D30C3324}" type="presOf" srcId="{16DF94AA-BD62-4F46-B267-89CA9815D247}" destId="{7A03915F-894A-4656-B54C-C43C344ED4C8}" srcOrd="1" destOrd="0" presId="urn:microsoft.com/office/officeart/2005/8/layout/hierarchy2"/>
    <dgm:cxn modelId="{87D594B5-605A-4797-89DC-0450FF95880C}" srcId="{16634FCE-6C88-4AA2-8595-1424EED13772}" destId="{75A72715-47D0-4CAF-8E6D-796FEBF02BA9}" srcOrd="1" destOrd="0" parTransId="{F41DB512-BCDA-4A53-92FE-32F2C2A1B867}" sibTransId="{4173125A-FC3F-4A0B-B13A-D3C6CE808248}"/>
    <dgm:cxn modelId="{B10DF176-F6E0-4D16-B1B4-510CC4EF5044}" type="presOf" srcId="{477E7196-4608-4F42-B0E5-45C9E6997975}" destId="{DA4974A0-0A35-48AC-B4CE-46C1A8331FD4}" srcOrd="0" destOrd="0" presId="urn:microsoft.com/office/officeart/2005/8/layout/hierarchy2"/>
    <dgm:cxn modelId="{B97FFE15-629F-48F0-9EF9-038B9D521008}" type="presOf" srcId="{4F6E034B-6C7E-4500-9C6E-FD0CFEFB7F41}" destId="{7939829C-27D7-48B5-A984-91711EB5CE44}" srcOrd="0" destOrd="0" presId="urn:microsoft.com/office/officeart/2005/8/layout/hierarchy2"/>
    <dgm:cxn modelId="{B5367DD5-1C51-44A3-9475-578C8167DC02}" type="presOf" srcId="{DBD8754D-8F6C-42DA-AE21-4A6103ABB9D1}" destId="{63A12ED4-A52A-49E0-9154-E45C949EB7F4}" srcOrd="0" destOrd="0" presId="urn:microsoft.com/office/officeart/2005/8/layout/hierarchy2"/>
    <dgm:cxn modelId="{1BD8C668-15BB-4500-9A56-A95185487CCE}" type="presOf" srcId="{16634FCE-6C88-4AA2-8595-1424EED13772}" destId="{63DB7805-2C67-4F4A-A34F-72A6D8921746}" srcOrd="0" destOrd="0" presId="urn:microsoft.com/office/officeart/2005/8/layout/hierarchy2"/>
    <dgm:cxn modelId="{9D1D63BA-F323-42DC-912A-0D6CBFD7DF57}" type="presOf" srcId="{8F7ABC9D-2959-4189-8958-25E9B2869CE5}" destId="{E10A5A1F-E55C-4987-831E-34260EA79878}" srcOrd="0" destOrd="0" presId="urn:microsoft.com/office/officeart/2005/8/layout/hierarchy2"/>
    <dgm:cxn modelId="{3E847549-1B35-44B8-91A6-09E0301E84AD}" type="presOf" srcId="{108B411E-5E10-4E0F-8793-A0576A9DEF23}" destId="{C8FA0A2B-FFD8-4D14-B4D8-955D2FBA0C55}" srcOrd="0" destOrd="0" presId="urn:microsoft.com/office/officeart/2005/8/layout/hierarchy2"/>
    <dgm:cxn modelId="{CF533F07-5E84-4EA4-BB90-DDF072900115}" type="presOf" srcId="{777D3136-13E2-45D9-92FD-D60C1D185DAC}" destId="{6EA68977-8853-4EF7-94DD-A133B3A6ED03}" srcOrd="0" destOrd="0" presId="urn:microsoft.com/office/officeart/2005/8/layout/hierarchy2"/>
    <dgm:cxn modelId="{3DB3E798-4C5F-407A-A9AF-1384A7C32817}" type="presOf" srcId="{777D3136-13E2-45D9-92FD-D60C1D185DAC}" destId="{F2BF75CE-8FD4-4B2F-8439-F7917475D361}" srcOrd="1" destOrd="0" presId="urn:microsoft.com/office/officeart/2005/8/layout/hierarchy2"/>
    <dgm:cxn modelId="{2BFB3B6A-9805-40A1-AC90-259FE90D68A3}" type="presOf" srcId="{9D39C4B1-1CEE-4081-AD98-EFD359233A34}" destId="{72483E14-8280-46C8-A51F-3E0EAE19361D}" srcOrd="0" destOrd="0" presId="urn:microsoft.com/office/officeart/2005/8/layout/hierarchy2"/>
    <dgm:cxn modelId="{2B6F6957-0B61-4F8A-B761-7A223290E2CC}" type="presOf" srcId="{F41DB512-BCDA-4A53-92FE-32F2C2A1B867}" destId="{AD90997C-1577-4793-B35B-EFFE1AF59A0A}" srcOrd="1" destOrd="0" presId="urn:microsoft.com/office/officeart/2005/8/layout/hierarchy2"/>
    <dgm:cxn modelId="{942AED69-FE80-4FC8-BC04-4EB2685B7414}" type="presOf" srcId="{F41DB512-BCDA-4A53-92FE-32F2C2A1B867}" destId="{E6EE84D1-F067-4E8F-BCB6-5E8B02E891AC}" srcOrd="0" destOrd="0" presId="urn:microsoft.com/office/officeart/2005/8/layout/hierarchy2"/>
    <dgm:cxn modelId="{ED40E22F-F619-4DDD-A796-DC770F7A9F91}" srcId="{9D39C4B1-1CEE-4081-AD98-EFD359233A34}" destId="{BE962113-778F-48BC-A36E-163FA7CE9ADE}" srcOrd="0" destOrd="0" parTransId="{EB03E2B3-911C-4EDA-BD91-6F8A12B04BAF}" sibTransId="{B95F25AF-5FFC-4081-AFCD-9847B15A009D}"/>
    <dgm:cxn modelId="{7C2BBF11-0BF6-4285-823B-5540AC60731E}" type="presOf" srcId="{553E2F11-07A7-46EB-81FB-4F6C2823CE0C}" destId="{396AB7D5-921C-45D0-988E-242B3A2BF97D}" srcOrd="0" destOrd="0" presId="urn:microsoft.com/office/officeart/2005/8/layout/hierarchy2"/>
    <dgm:cxn modelId="{0888E7D6-A2F5-4B84-9700-9F83353067BE}" type="presOf" srcId="{F308E94B-0DA6-42FE-BC75-81B3BDFFAB30}" destId="{2B7F0BD3-56CB-4D75-BBF6-F026F34B5722}" srcOrd="1" destOrd="0" presId="urn:microsoft.com/office/officeart/2005/8/layout/hierarchy2"/>
    <dgm:cxn modelId="{135EB671-A7B4-43AD-9A7B-257361CA9CA2}" type="presOf" srcId="{75A72715-47D0-4CAF-8E6D-796FEBF02BA9}" destId="{5FCF5BF7-BB15-4AB7-984A-9A18879D4992}" srcOrd="0" destOrd="0" presId="urn:microsoft.com/office/officeart/2005/8/layout/hierarchy2"/>
    <dgm:cxn modelId="{52140E8E-0DDD-4454-B5CD-AF822AC87D8A}" type="presOf" srcId="{F308E94B-0DA6-42FE-BC75-81B3BDFFAB30}" destId="{897AE4B3-5723-4EBF-B16C-E84896ED8712}" srcOrd="0" destOrd="0" presId="urn:microsoft.com/office/officeart/2005/8/layout/hierarchy2"/>
    <dgm:cxn modelId="{005BA0E7-6B66-4236-A3C9-DA4AF285B831}" type="presOf" srcId="{C2CCF4DC-48A1-4A7D-B5EB-D45EAE84C059}" destId="{9F5C87FC-60C9-4F3A-9D3A-335983CEF015}" srcOrd="0" destOrd="0" presId="urn:microsoft.com/office/officeart/2005/8/layout/hierarchy2"/>
    <dgm:cxn modelId="{3C8CD137-8FE9-4064-BBA7-19C7D5A03FC1}" srcId="{75A72715-47D0-4CAF-8E6D-796FEBF02BA9}" destId="{108B411E-5E10-4E0F-8793-A0576A9DEF23}" srcOrd="1" destOrd="0" parTransId="{B4827162-73B0-46FB-B2D2-23CC9B619A0E}" sibTransId="{1B9F4F5B-04ED-4190-81C1-B9E9B805BA2D}"/>
    <dgm:cxn modelId="{86539995-CB12-40B0-96A8-B53A0FC4DBD4}" type="presParOf" srcId="{7939829C-27D7-48B5-A984-91711EB5CE44}" destId="{013C62FB-D720-4A68-A3DD-E02740E30F2F}" srcOrd="0" destOrd="0" presId="urn:microsoft.com/office/officeart/2005/8/layout/hierarchy2"/>
    <dgm:cxn modelId="{5EBD2FB1-F962-432C-850D-88FC63267CBE}" type="presParOf" srcId="{013C62FB-D720-4A68-A3DD-E02740E30F2F}" destId="{63DB7805-2C67-4F4A-A34F-72A6D8921746}" srcOrd="0" destOrd="0" presId="urn:microsoft.com/office/officeart/2005/8/layout/hierarchy2"/>
    <dgm:cxn modelId="{6EB06340-9C72-4BCE-8F5F-39C97FE759A2}" type="presParOf" srcId="{013C62FB-D720-4A68-A3DD-E02740E30F2F}" destId="{A72672E7-898F-407B-9E8B-8E819AF1E13A}" srcOrd="1" destOrd="0" presId="urn:microsoft.com/office/officeart/2005/8/layout/hierarchy2"/>
    <dgm:cxn modelId="{972311B5-5592-4107-BE1F-8D5EE426FE2A}" type="presParOf" srcId="{A72672E7-898F-407B-9E8B-8E819AF1E13A}" destId="{396AB7D5-921C-45D0-988E-242B3A2BF97D}" srcOrd="0" destOrd="0" presId="urn:microsoft.com/office/officeart/2005/8/layout/hierarchy2"/>
    <dgm:cxn modelId="{E68EDE10-2201-4DAC-91BD-7B580976E2D6}" type="presParOf" srcId="{396AB7D5-921C-45D0-988E-242B3A2BF97D}" destId="{3A176CF7-9448-4AF1-B0BA-12FEAC587CEE}" srcOrd="0" destOrd="0" presId="urn:microsoft.com/office/officeart/2005/8/layout/hierarchy2"/>
    <dgm:cxn modelId="{AFDAA775-6624-48B6-A8BD-A4348C99D9B3}" type="presParOf" srcId="{A72672E7-898F-407B-9E8B-8E819AF1E13A}" destId="{F63779F2-6FFB-4C1A-892C-50EDC77B3F15}" srcOrd="1" destOrd="0" presId="urn:microsoft.com/office/officeart/2005/8/layout/hierarchy2"/>
    <dgm:cxn modelId="{52F732CB-698A-4233-A958-4EE00743A783}" type="presParOf" srcId="{F63779F2-6FFB-4C1A-892C-50EDC77B3F15}" destId="{72483E14-8280-46C8-A51F-3E0EAE19361D}" srcOrd="0" destOrd="0" presId="urn:microsoft.com/office/officeart/2005/8/layout/hierarchy2"/>
    <dgm:cxn modelId="{ECF2ECED-39F1-4F3B-9898-6850181ADC0B}" type="presParOf" srcId="{F63779F2-6FFB-4C1A-892C-50EDC77B3F15}" destId="{18AF6F0D-10DE-496F-B8D8-4DC13A4440B5}" srcOrd="1" destOrd="0" presId="urn:microsoft.com/office/officeart/2005/8/layout/hierarchy2"/>
    <dgm:cxn modelId="{EED2391F-6DBE-4C40-B1FF-1119D762974D}" type="presParOf" srcId="{18AF6F0D-10DE-496F-B8D8-4DC13A4440B5}" destId="{3A4FFAF6-2426-44CA-9E5A-3EF934D44348}" srcOrd="0" destOrd="0" presId="urn:microsoft.com/office/officeart/2005/8/layout/hierarchy2"/>
    <dgm:cxn modelId="{A118F9FC-258A-4E6A-87E5-89B12078B00E}" type="presParOf" srcId="{3A4FFAF6-2426-44CA-9E5A-3EF934D44348}" destId="{1F16763E-D522-4774-A46E-025B84009EE8}" srcOrd="0" destOrd="0" presId="urn:microsoft.com/office/officeart/2005/8/layout/hierarchy2"/>
    <dgm:cxn modelId="{22D69232-E0CC-4122-9AC3-E63CE2336032}" type="presParOf" srcId="{18AF6F0D-10DE-496F-B8D8-4DC13A4440B5}" destId="{D1FCB26D-921D-4069-89BA-282291DD5E2E}" srcOrd="1" destOrd="0" presId="urn:microsoft.com/office/officeart/2005/8/layout/hierarchy2"/>
    <dgm:cxn modelId="{86ACE2E1-E3A2-4159-96D3-D4165320DE01}" type="presParOf" srcId="{D1FCB26D-921D-4069-89BA-282291DD5E2E}" destId="{C2701ED1-BDF6-4990-BB5A-7EF8ABF9078F}" srcOrd="0" destOrd="0" presId="urn:microsoft.com/office/officeart/2005/8/layout/hierarchy2"/>
    <dgm:cxn modelId="{4D143D90-F503-4E8E-8071-A7BD15838C86}" type="presParOf" srcId="{D1FCB26D-921D-4069-89BA-282291DD5E2E}" destId="{E86BE7E4-997F-41D1-9000-0D12292E5D00}" srcOrd="1" destOrd="0" presId="urn:microsoft.com/office/officeart/2005/8/layout/hierarchy2"/>
    <dgm:cxn modelId="{BCE5F152-2145-4C2E-B0A6-F760AB175C39}" type="presParOf" srcId="{18AF6F0D-10DE-496F-B8D8-4DC13A4440B5}" destId="{38A9569A-41AF-48CA-AD0E-51873D893A39}" srcOrd="2" destOrd="0" presId="urn:microsoft.com/office/officeart/2005/8/layout/hierarchy2"/>
    <dgm:cxn modelId="{85BACC21-9F9E-4E25-B0E0-404505C0C2EE}" type="presParOf" srcId="{38A9569A-41AF-48CA-AD0E-51873D893A39}" destId="{24132579-3511-4675-8EE9-5E6C400336A3}" srcOrd="0" destOrd="0" presId="urn:microsoft.com/office/officeart/2005/8/layout/hierarchy2"/>
    <dgm:cxn modelId="{32B6D9BC-12F5-4985-8434-E50346DA4E70}" type="presParOf" srcId="{18AF6F0D-10DE-496F-B8D8-4DC13A4440B5}" destId="{25A19DC2-11DC-4531-AA47-856103011C95}" srcOrd="3" destOrd="0" presId="urn:microsoft.com/office/officeart/2005/8/layout/hierarchy2"/>
    <dgm:cxn modelId="{7BEB1F7E-6101-4BB1-A284-FDCE368ABDA5}" type="presParOf" srcId="{25A19DC2-11DC-4531-AA47-856103011C95}" destId="{9F5C87FC-60C9-4F3A-9D3A-335983CEF015}" srcOrd="0" destOrd="0" presId="urn:microsoft.com/office/officeart/2005/8/layout/hierarchy2"/>
    <dgm:cxn modelId="{368A0E31-7EA7-4C4F-A772-1F54250C4771}" type="presParOf" srcId="{25A19DC2-11DC-4531-AA47-856103011C95}" destId="{7CE69D8A-4FAC-4A49-97DB-AC89FF46C436}" srcOrd="1" destOrd="0" presId="urn:microsoft.com/office/officeart/2005/8/layout/hierarchy2"/>
    <dgm:cxn modelId="{2E2C0B49-57F0-4130-B4A7-28E6C8B934B4}" type="presParOf" srcId="{18AF6F0D-10DE-496F-B8D8-4DC13A4440B5}" destId="{897AE4B3-5723-4EBF-B16C-E84896ED8712}" srcOrd="4" destOrd="0" presId="urn:microsoft.com/office/officeart/2005/8/layout/hierarchy2"/>
    <dgm:cxn modelId="{B6FBA5B1-3BF1-4877-922E-EF34215A2AF0}" type="presParOf" srcId="{897AE4B3-5723-4EBF-B16C-E84896ED8712}" destId="{2B7F0BD3-56CB-4D75-BBF6-F026F34B5722}" srcOrd="0" destOrd="0" presId="urn:microsoft.com/office/officeart/2005/8/layout/hierarchy2"/>
    <dgm:cxn modelId="{2E1D508A-2230-485A-BDA0-41E036E85514}" type="presParOf" srcId="{18AF6F0D-10DE-496F-B8D8-4DC13A4440B5}" destId="{DC56E256-7371-4ED6-B8F3-90CBF28D1472}" srcOrd="5" destOrd="0" presId="urn:microsoft.com/office/officeart/2005/8/layout/hierarchy2"/>
    <dgm:cxn modelId="{F097615A-98A7-45D0-8B83-6F036FBBD9B7}" type="presParOf" srcId="{DC56E256-7371-4ED6-B8F3-90CBF28D1472}" destId="{65B0E4B8-B38F-4F59-8F7D-F3E1BF398E21}" srcOrd="0" destOrd="0" presId="urn:microsoft.com/office/officeart/2005/8/layout/hierarchy2"/>
    <dgm:cxn modelId="{264F5676-AB83-4580-93F0-AC9CD9CC642F}" type="presParOf" srcId="{DC56E256-7371-4ED6-B8F3-90CBF28D1472}" destId="{04CB74B7-5669-4DEF-A1A7-9C782615A63B}" srcOrd="1" destOrd="0" presId="urn:microsoft.com/office/officeart/2005/8/layout/hierarchy2"/>
    <dgm:cxn modelId="{D07E04A0-8F6A-4A45-A394-1BC2D923EBFD}" type="presParOf" srcId="{A72672E7-898F-407B-9E8B-8E819AF1E13A}" destId="{E6EE84D1-F067-4E8F-BCB6-5E8B02E891AC}" srcOrd="2" destOrd="0" presId="urn:microsoft.com/office/officeart/2005/8/layout/hierarchy2"/>
    <dgm:cxn modelId="{63DAC198-5CC4-4A28-B146-4EF41C90F184}" type="presParOf" srcId="{E6EE84D1-F067-4E8F-BCB6-5E8B02E891AC}" destId="{AD90997C-1577-4793-B35B-EFFE1AF59A0A}" srcOrd="0" destOrd="0" presId="urn:microsoft.com/office/officeart/2005/8/layout/hierarchy2"/>
    <dgm:cxn modelId="{AE23E7FB-974E-4AA5-9A72-C76F53052B59}" type="presParOf" srcId="{A72672E7-898F-407B-9E8B-8E819AF1E13A}" destId="{DD9BF8BF-5C4E-42BA-9733-5C35208FD28D}" srcOrd="3" destOrd="0" presId="urn:microsoft.com/office/officeart/2005/8/layout/hierarchy2"/>
    <dgm:cxn modelId="{D600B01E-9867-4955-AC76-69289585718C}" type="presParOf" srcId="{DD9BF8BF-5C4E-42BA-9733-5C35208FD28D}" destId="{5FCF5BF7-BB15-4AB7-984A-9A18879D4992}" srcOrd="0" destOrd="0" presId="urn:microsoft.com/office/officeart/2005/8/layout/hierarchy2"/>
    <dgm:cxn modelId="{9B8C7007-A086-47D3-8F2C-A8CE9BFB086F}" type="presParOf" srcId="{DD9BF8BF-5C4E-42BA-9733-5C35208FD28D}" destId="{C110A820-D377-490D-9431-D77B0B3B6B5B}" srcOrd="1" destOrd="0" presId="urn:microsoft.com/office/officeart/2005/8/layout/hierarchy2"/>
    <dgm:cxn modelId="{D5C060FD-1047-4ED7-B1EF-806F4351AC02}" type="presParOf" srcId="{C110A820-D377-490D-9431-D77B0B3B6B5B}" destId="{6EA68977-8853-4EF7-94DD-A133B3A6ED03}" srcOrd="0" destOrd="0" presId="urn:microsoft.com/office/officeart/2005/8/layout/hierarchy2"/>
    <dgm:cxn modelId="{175B49DF-A91E-43DC-8DAF-FD020939EFDC}" type="presParOf" srcId="{6EA68977-8853-4EF7-94DD-A133B3A6ED03}" destId="{F2BF75CE-8FD4-4B2F-8439-F7917475D361}" srcOrd="0" destOrd="0" presId="urn:microsoft.com/office/officeart/2005/8/layout/hierarchy2"/>
    <dgm:cxn modelId="{82DA939D-30A7-420A-BCD9-C0F4C3AA50BE}" type="presParOf" srcId="{C110A820-D377-490D-9431-D77B0B3B6B5B}" destId="{F5504B13-E88B-4155-AF7E-20722E1CD0EF}" srcOrd="1" destOrd="0" presId="urn:microsoft.com/office/officeart/2005/8/layout/hierarchy2"/>
    <dgm:cxn modelId="{40119BAD-5E4B-4860-8E5F-6231C5663FFC}" type="presParOf" srcId="{F5504B13-E88B-4155-AF7E-20722E1CD0EF}" destId="{63A12ED4-A52A-49E0-9154-E45C949EB7F4}" srcOrd="0" destOrd="0" presId="urn:microsoft.com/office/officeart/2005/8/layout/hierarchy2"/>
    <dgm:cxn modelId="{28000171-B808-4F6F-85C1-0AD327F08E68}" type="presParOf" srcId="{F5504B13-E88B-4155-AF7E-20722E1CD0EF}" destId="{DCFB74A1-BD41-4A3D-91C7-DA700A6C7771}" srcOrd="1" destOrd="0" presId="urn:microsoft.com/office/officeart/2005/8/layout/hierarchy2"/>
    <dgm:cxn modelId="{CA12697D-A848-404E-AE99-9887A8C66C3B}" type="presParOf" srcId="{C110A820-D377-490D-9431-D77B0B3B6B5B}" destId="{466AE87B-7791-40B5-9658-BA79110B6288}" srcOrd="2" destOrd="0" presId="urn:microsoft.com/office/officeart/2005/8/layout/hierarchy2"/>
    <dgm:cxn modelId="{2EE649AF-18D0-47ED-8E31-31E83E5739E4}" type="presParOf" srcId="{466AE87B-7791-40B5-9658-BA79110B6288}" destId="{486DDBFE-4476-4FC8-A283-656C0503227A}" srcOrd="0" destOrd="0" presId="urn:microsoft.com/office/officeart/2005/8/layout/hierarchy2"/>
    <dgm:cxn modelId="{E2C14FE1-7848-447C-9EFA-AC76BC31E310}" type="presParOf" srcId="{C110A820-D377-490D-9431-D77B0B3B6B5B}" destId="{8BC1127B-EF26-41D8-9F87-B37AEEE862D4}" srcOrd="3" destOrd="0" presId="urn:microsoft.com/office/officeart/2005/8/layout/hierarchy2"/>
    <dgm:cxn modelId="{1B58ADE3-88F3-4353-BB3D-06F5DD4A23E2}" type="presParOf" srcId="{8BC1127B-EF26-41D8-9F87-B37AEEE862D4}" destId="{C8FA0A2B-FFD8-4D14-B4D8-955D2FBA0C55}" srcOrd="0" destOrd="0" presId="urn:microsoft.com/office/officeart/2005/8/layout/hierarchy2"/>
    <dgm:cxn modelId="{D05FFDB6-DFC2-4A58-88D6-C3A978ACFABF}" type="presParOf" srcId="{8BC1127B-EF26-41D8-9F87-B37AEEE862D4}" destId="{22CAA18B-5DE3-4C5A-B42A-80BCA74E3B45}" srcOrd="1" destOrd="0" presId="urn:microsoft.com/office/officeart/2005/8/layout/hierarchy2"/>
    <dgm:cxn modelId="{30859632-157F-4518-AFE6-5BC48CD61C98}" type="presParOf" srcId="{A72672E7-898F-407B-9E8B-8E819AF1E13A}" destId="{E10A5A1F-E55C-4987-831E-34260EA79878}" srcOrd="4" destOrd="0" presId="urn:microsoft.com/office/officeart/2005/8/layout/hierarchy2"/>
    <dgm:cxn modelId="{21438396-782D-4B2F-817B-9312FFDD1D34}" type="presParOf" srcId="{E10A5A1F-E55C-4987-831E-34260EA79878}" destId="{62643B84-23BC-45A5-B966-47FE7FA5ED5A}" srcOrd="0" destOrd="0" presId="urn:microsoft.com/office/officeart/2005/8/layout/hierarchy2"/>
    <dgm:cxn modelId="{DC0A7ED5-CD84-4C0E-A7B5-322859CADA92}" type="presParOf" srcId="{A72672E7-898F-407B-9E8B-8E819AF1E13A}" destId="{35CA9C45-383A-4A03-BAA5-FAF52958B35D}" srcOrd="5" destOrd="0" presId="urn:microsoft.com/office/officeart/2005/8/layout/hierarchy2"/>
    <dgm:cxn modelId="{44086BAD-DCDC-42ED-97CD-A70DFDB07016}" type="presParOf" srcId="{35CA9C45-383A-4A03-BAA5-FAF52958B35D}" destId="{3AF7AC82-7CEB-497C-B0A5-634F877EF926}" srcOrd="0" destOrd="0" presId="urn:microsoft.com/office/officeart/2005/8/layout/hierarchy2"/>
    <dgm:cxn modelId="{947FF294-7F2E-4165-BDF9-951CBD7F2E65}" type="presParOf" srcId="{35CA9C45-383A-4A03-BAA5-FAF52958B35D}" destId="{5A48D630-361C-49DD-A332-3289F5D11D4F}" srcOrd="1" destOrd="0" presId="urn:microsoft.com/office/officeart/2005/8/layout/hierarchy2"/>
    <dgm:cxn modelId="{E19299CC-1186-4921-B8F2-040B84830ADB}" type="presParOf" srcId="{5A48D630-361C-49DD-A332-3289F5D11D4F}" destId="{90273136-7871-4883-9B9F-F4850F1D07C6}" srcOrd="0" destOrd="0" presId="urn:microsoft.com/office/officeart/2005/8/layout/hierarchy2"/>
    <dgm:cxn modelId="{1885161A-247C-4C97-89EE-6310AD95B726}" type="presParOf" srcId="{90273136-7871-4883-9B9F-F4850F1D07C6}" destId="{7A03915F-894A-4656-B54C-C43C344ED4C8}" srcOrd="0" destOrd="0" presId="urn:microsoft.com/office/officeart/2005/8/layout/hierarchy2"/>
    <dgm:cxn modelId="{4938F01C-F8A3-4455-8425-A8253205A0E8}" type="presParOf" srcId="{5A48D630-361C-49DD-A332-3289F5D11D4F}" destId="{8D1E270C-65B9-4EFD-865B-CCD0F9F101FB}" srcOrd="1" destOrd="0" presId="urn:microsoft.com/office/officeart/2005/8/layout/hierarchy2"/>
    <dgm:cxn modelId="{5CA4F826-A537-4468-B58D-391E10E752E5}" type="presParOf" srcId="{8D1E270C-65B9-4EFD-865B-CCD0F9F101FB}" destId="{5A22433D-8701-41F3-9DD1-9BA906237E8D}" srcOrd="0" destOrd="0" presId="urn:microsoft.com/office/officeart/2005/8/layout/hierarchy2"/>
    <dgm:cxn modelId="{36842007-F70A-4B38-9ED5-DD7A479389AD}" type="presParOf" srcId="{8D1E270C-65B9-4EFD-865B-CCD0F9F101FB}" destId="{5376B48E-6753-4E42-A6C3-BBF08DFD9753}" srcOrd="1" destOrd="0" presId="urn:microsoft.com/office/officeart/2005/8/layout/hierarchy2"/>
    <dgm:cxn modelId="{5F7AF96E-EE7C-4636-9613-B9A64024A91F}" type="presParOf" srcId="{5A48D630-361C-49DD-A332-3289F5D11D4F}" destId="{432B03BE-2561-4AEC-AE0D-0879D5D45503}" srcOrd="2" destOrd="0" presId="urn:microsoft.com/office/officeart/2005/8/layout/hierarchy2"/>
    <dgm:cxn modelId="{DD30DA28-9132-435E-AA47-48B588CB4C9B}" type="presParOf" srcId="{432B03BE-2561-4AEC-AE0D-0879D5D45503}" destId="{FDC62A61-44BC-4707-A728-6FE563951D3F}" srcOrd="0" destOrd="0" presId="urn:microsoft.com/office/officeart/2005/8/layout/hierarchy2"/>
    <dgm:cxn modelId="{DFC4A800-4CD0-4A01-BB96-B64953FD84B4}" type="presParOf" srcId="{5A48D630-361C-49DD-A332-3289F5D11D4F}" destId="{AC1025C7-E9B9-4699-9D88-6E92FE566130}" srcOrd="3" destOrd="0" presId="urn:microsoft.com/office/officeart/2005/8/layout/hierarchy2"/>
    <dgm:cxn modelId="{F5A1213F-0D95-4E9E-99EB-BE3E030D42E7}" type="presParOf" srcId="{AC1025C7-E9B9-4699-9D88-6E92FE566130}" destId="{DA4974A0-0A35-48AC-B4CE-46C1A8331FD4}" srcOrd="0" destOrd="0" presId="urn:microsoft.com/office/officeart/2005/8/layout/hierarchy2"/>
    <dgm:cxn modelId="{A6CBF736-F419-4B4D-AACF-8AB803A57162}" type="presParOf" srcId="{AC1025C7-E9B9-4699-9D88-6E92FE566130}" destId="{F2598AD8-51D8-4EE4-9506-64EC7E3A7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6E034B-6C7E-4500-9C6E-FD0CFEFB7F4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6634FCE-6C88-4AA2-8595-1424EED13772}">
      <dgm:prSet phldrT="[Texto]"/>
      <dgm:spPr/>
      <dgm:t>
        <a:bodyPr/>
        <a:lstStyle/>
        <a:p>
          <a:r>
            <a:rPr lang="es-CL" dirty="0" smtClean="0"/>
            <a:t>Otros gastos fijos</a:t>
          </a:r>
          <a:endParaRPr lang="es-CL" dirty="0"/>
        </a:p>
      </dgm:t>
    </dgm:pt>
    <dgm:pt modelId="{0EC6DD46-E5D9-4BB6-824C-AE65E30E53EF}" type="parTrans" cxnId="{407F3EDD-B9F3-476C-AE0D-9FC57C81F5E0}">
      <dgm:prSet/>
      <dgm:spPr/>
      <dgm:t>
        <a:bodyPr/>
        <a:lstStyle/>
        <a:p>
          <a:endParaRPr lang="es-CL"/>
        </a:p>
      </dgm:t>
    </dgm:pt>
    <dgm:pt modelId="{414318EB-9E6C-485C-B34D-ED74A8750049}" type="sibTrans" cxnId="{407F3EDD-B9F3-476C-AE0D-9FC57C81F5E0}">
      <dgm:prSet/>
      <dgm:spPr/>
      <dgm:t>
        <a:bodyPr/>
        <a:lstStyle/>
        <a:p>
          <a:endParaRPr lang="es-CL"/>
        </a:p>
      </dgm:t>
    </dgm:pt>
    <dgm:pt modelId="{9D39C4B1-1CEE-4081-AD98-EFD359233A34}">
      <dgm:prSet phldrT="[Texto]"/>
      <dgm:spPr/>
      <dgm:t>
        <a:bodyPr/>
        <a:lstStyle/>
        <a:p>
          <a:r>
            <a:rPr lang="es-CL" dirty="0" smtClean="0"/>
            <a:t>Provisiones</a:t>
          </a:r>
          <a:endParaRPr lang="es-CL" dirty="0"/>
        </a:p>
      </dgm:t>
    </dgm:pt>
    <dgm:pt modelId="{553E2F11-07A7-46EB-81FB-4F6C2823CE0C}" type="parTrans" cxnId="{F7A2DA8B-DAA3-4F17-BB0F-6A91CE507A15}">
      <dgm:prSet/>
      <dgm:spPr/>
      <dgm:t>
        <a:bodyPr/>
        <a:lstStyle/>
        <a:p>
          <a:endParaRPr lang="es-CL"/>
        </a:p>
      </dgm:t>
    </dgm:pt>
    <dgm:pt modelId="{B9DD201E-3ED7-4FA7-B0D6-94B4F728B939}" type="sibTrans" cxnId="{F7A2DA8B-DAA3-4F17-BB0F-6A91CE507A15}">
      <dgm:prSet/>
      <dgm:spPr/>
      <dgm:t>
        <a:bodyPr/>
        <a:lstStyle/>
        <a:p>
          <a:endParaRPr lang="es-CL"/>
        </a:p>
      </dgm:t>
    </dgm:pt>
    <dgm:pt modelId="{BE962113-778F-48BC-A36E-163FA7CE9ADE}">
      <dgm:prSet phldrT="[Texto]"/>
      <dgm:spPr/>
      <dgm:t>
        <a:bodyPr/>
        <a:lstStyle/>
        <a:p>
          <a:r>
            <a:rPr lang="es-CL" dirty="0" smtClean="0"/>
            <a:t>Pintura Estanque Elevado</a:t>
          </a:r>
          <a:endParaRPr lang="es-CL" dirty="0"/>
        </a:p>
      </dgm:t>
    </dgm:pt>
    <dgm:pt modelId="{EB03E2B3-911C-4EDA-BD91-6F8A12B04BAF}" type="parTrans" cxnId="{ED40E22F-F619-4DDD-A796-DC770F7A9F91}">
      <dgm:prSet/>
      <dgm:spPr/>
      <dgm:t>
        <a:bodyPr/>
        <a:lstStyle/>
        <a:p>
          <a:endParaRPr lang="es-CL"/>
        </a:p>
      </dgm:t>
    </dgm:pt>
    <dgm:pt modelId="{B95F25AF-5FFC-4081-AFCD-9847B15A009D}" type="sibTrans" cxnId="{ED40E22F-F619-4DDD-A796-DC770F7A9F91}">
      <dgm:prSet/>
      <dgm:spPr/>
      <dgm:t>
        <a:bodyPr/>
        <a:lstStyle/>
        <a:p>
          <a:endParaRPr lang="es-CL"/>
        </a:p>
      </dgm:t>
    </dgm:pt>
    <dgm:pt modelId="{C2CCF4DC-48A1-4A7D-B5EB-D45EAE84C059}">
      <dgm:prSet phldrT="[Texto]"/>
      <dgm:spPr/>
      <dgm:t>
        <a:bodyPr/>
        <a:lstStyle/>
        <a:p>
          <a:r>
            <a:rPr lang="es-CL" dirty="0" smtClean="0"/>
            <a:t>Compra Bomba</a:t>
          </a:r>
          <a:endParaRPr lang="es-CL" dirty="0"/>
        </a:p>
      </dgm:t>
    </dgm:pt>
    <dgm:pt modelId="{B51A9B65-5B93-4381-9520-01620367AD5C}" type="parTrans" cxnId="{43A90956-8AF8-4853-B960-1521DBEA19F0}">
      <dgm:prSet/>
      <dgm:spPr/>
      <dgm:t>
        <a:bodyPr/>
        <a:lstStyle/>
        <a:p>
          <a:endParaRPr lang="es-CL"/>
        </a:p>
      </dgm:t>
    </dgm:pt>
    <dgm:pt modelId="{8694335A-446D-4895-90C8-8FD4D50FF909}" type="sibTrans" cxnId="{43A90956-8AF8-4853-B960-1521DBEA19F0}">
      <dgm:prSet/>
      <dgm:spPr/>
      <dgm:t>
        <a:bodyPr/>
        <a:lstStyle/>
        <a:p>
          <a:endParaRPr lang="es-CL"/>
        </a:p>
      </dgm:t>
    </dgm:pt>
    <dgm:pt modelId="{3B6F874C-4484-4FFD-B41E-29621C144696}">
      <dgm:prSet phldrT="[Texto]"/>
      <dgm:spPr/>
      <dgm:t>
        <a:bodyPr/>
        <a:lstStyle/>
        <a:p>
          <a:r>
            <a:rPr lang="es-CL" dirty="0" smtClean="0"/>
            <a:t>Instalación Bomba</a:t>
          </a:r>
          <a:endParaRPr lang="es-CL" dirty="0"/>
        </a:p>
      </dgm:t>
    </dgm:pt>
    <dgm:pt modelId="{F308E94B-0DA6-42FE-BC75-81B3BDFFAB30}" type="parTrans" cxnId="{E669B8B9-0A7E-4104-AD21-DB5BE808B005}">
      <dgm:prSet/>
      <dgm:spPr/>
      <dgm:t>
        <a:bodyPr/>
        <a:lstStyle/>
        <a:p>
          <a:endParaRPr lang="es-CL"/>
        </a:p>
      </dgm:t>
    </dgm:pt>
    <dgm:pt modelId="{6C30B641-7536-427D-96A8-7F0D74F2FBD2}" type="sibTrans" cxnId="{E669B8B9-0A7E-4104-AD21-DB5BE808B005}">
      <dgm:prSet/>
      <dgm:spPr/>
      <dgm:t>
        <a:bodyPr/>
        <a:lstStyle/>
        <a:p>
          <a:endParaRPr lang="es-CL"/>
        </a:p>
      </dgm:t>
    </dgm:pt>
    <dgm:pt modelId="{7939829C-27D7-48B5-A984-91711EB5CE44}" type="pres">
      <dgm:prSet presAssocID="{4F6E034B-6C7E-4500-9C6E-FD0CFEFB7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13C62FB-D720-4A68-A3DD-E02740E30F2F}" type="pres">
      <dgm:prSet presAssocID="{16634FCE-6C88-4AA2-8595-1424EED13772}" presName="root1" presStyleCnt="0"/>
      <dgm:spPr/>
    </dgm:pt>
    <dgm:pt modelId="{63DB7805-2C67-4F4A-A34F-72A6D8921746}" type="pres">
      <dgm:prSet presAssocID="{16634FCE-6C88-4AA2-8595-1424EED137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72672E7-898F-407B-9E8B-8E819AF1E13A}" type="pres">
      <dgm:prSet presAssocID="{16634FCE-6C88-4AA2-8595-1424EED13772}" presName="level2hierChild" presStyleCnt="0"/>
      <dgm:spPr/>
    </dgm:pt>
    <dgm:pt modelId="{396AB7D5-921C-45D0-988E-242B3A2BF97D}" type="pres">
      <dgm:prSet presAssocID="{553E2F11-07A7-46EB-81FB-4F6C2823CE0C}" presName="conn2-1" presStyleLbl="parChTrans1D2" presStyleIdx="0" presStyleCnt="1"/>
      <dgm:spPr/>
      <dgm:t>
        <a:bodyPr/>
        <a:lstStyle/>
        <a:p>
          <a:endParaRPr lang="es-CL"/>
        </a:p>
      </dgm:t>
    </dgm:pt>
    <dgm:pt modelId="{3A176CF7-9448-4AF1-B0BA-12FEAC587CEE}" type="pres">
      <dgm:prSet presAssocID="{553E2F11-07A7-46EB-81FB-4F6C2823CE0C}" presName="connTx" presStyleLbl="parChTrans1D2" presStyleIdx="0" presStyleCnt="1"/>
      <dgm:spPr/>
      <dgm:t>
        <a:bodyPr/>
        <a:lstStyle/>
        <a:p>
          <a:endParaRPr lang="es-CL"/>
        </a:p>
      </dgm:t>
    </dgm:pt>
    <dgm:pt modelId="{F63779F2-6FFB-4C1A-892C-50EDC77B3F15}" type="pres">
      <dgm:prSet presAssocID="{9D39C4B1-1CEE-4081-AD98-EFD359233A34}" presName="root2" presStyleCnt="0"/>
      <dgm:spPr/>
    </dgm:pt>
    <dgm:pt modelId="{72483E14-8280-46C8-A51F-3E0EAE19361D}" type="pres">
      <dgm:prSet presAssocID="{9D39C4B1-1CEE-4081-AD98-EFD359233A34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8AF6F0D-10DE-496F-B8D8-4DC13A4440B5}" type="pres">
      <dgm:prSet presAssocID="{9D39C4B1-1CEE-4081-AD98-EFD359233A34}" presName="level3hierChild" presStyleCnt="0"/>
      <dgm:spPr/>
    </dgm:pt>
    <dgm:pt modelId="{3A4FFAF6-2426-44CA-9E5A-3EF934D44348}" type="pres">
      <dgm:prSet presAssocID="{EB03E2B3-911C-4EDA-BD91-6F8A12B04BAF}" presName="conn2-1" presStyleLbl="parChTrans1D3" presStyleIdx="0" presStyleCnt="3"/>
      <dgm:spPr/>
      <dgm:t>
        <a:bodyPr/>
        <a:lstStyle/>
        <a:p>
          <a:endParaRPr lang="es-CL"/>
        </a:p>
      </dgm:t>
    </dgm:pt>
    <dgm:pt modelId="{1F16763E-D522-4774-A46E-025B84009EE8}" type="pres">
      <dgm:prSet presAssocID="{EB03E2B3-911C-4EDA-BD91-6F8A12B04BAF}" presName="connTx" presStyleLbl="parChTrans1D3" presStyleIdx="0" presStyleCnt="3"/>
      <dgm:spPr/>
      <dgm:t>
        <a:bodyPr/>
        <a:lstStyle/>
        <a:p>
          <a:endParaRPr lang="es-CL"/>
        </a:p>
      </dgm:t>
    </dgm:pt>
    <dgm:pt modelId="{D1FCB26D-921D-4069-89BA-282291DD5E2E}" type="pres">
      <dgm:prSet presAssocID="{BE962113-778F-48BC-A36E-163FA7CE9ADE}" presName="root2" presStyleCnt="0"/>
      <dgm:spPr/>
    </dgm:pt>
    <dgm:pt modelId="{C2701ED1-BDF6-4990-BB5A-7EF8ABF9078F}" type="pres">
      <dgm:prSet presAssocID="{BE962113-778F-48BC-A36E-163FA7CE9AD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86BE7E4-997F-41D1-9000-0D12292E5D00}" type="pres">
      <dgm:prSet presAssocID="{BE962113-778F-48BC-A36E-163FA7CE9ADE}" presName="level3hierChild" presStyleCnt="0"/>
      <dgm:spPr/>
    </dgm:pt>
    <dgm:pt modelId="{38A9569A-41AF-48CA-AD0E-51873D893A39}" type="pres">
      <dgm:prSet presAssocID="{B51A9B65-5B93-4381-9520-01620367AD5C}" presName="conn2-1" presStyleLbl="parChTrans1D3" presStyleIdx="1" presStyleCnt="3"/>
      <dgm:spPr/>
      <dgm:t>
        <a:bodyPr/>
        <a:lstStyle/>
        <a:p>
          <a:endParaRPr lang="es-CL"/>
        </a:p>
      </dgm:t>
    </dgm:pt>
    <dgm:pt modelId="{24132579-3511-4675-8EE9-5E6C400336A3}" type="pres">
      <dgm:prSet presAssocID="{B51A9B65-5B93-4381-9520-01620367AD5C}" presName="connTx" presStyleLbl="parChTrans1D3" presStyleIdx="1" presStyleCnt="3"/>
      <dgm:spPr/>
      <dgm:t>
        <a:bodyPr/>
        <a:lstStyle/>
        <a:p>
          <a:endParaRPr lang="es-CL"/>
        </a:p>
      </dgm:t>
    </dgm:pt>
    <dgm:pt modelId="{25A19DC2-11DC-4531-AA47-856103011C95}" type="pres">
      <dgm:prSet presAssocID="{C2CCF4DC-48A1-4A7D-B5EB-D45EAE84C059}" presName="root2" presStyleCnt="0"/>
      <dgm:spPr/>
    </dgm:pt>
    <dgm:pt modelId="{9F5C87FC-60C9-4F3A-9D3A-335983CEF015}" type="pres">
      <dgm:prSet presAssocID="{C2CCF4DC-48A1-4A7D-B5EB-D45EAE84C05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CE69D8A-4FAC-4A49-97DB-AC89FF46C436}" type="pres">
      <dgm:prSet presAssocID="{C2CCF4DC-48A1-4A7D-B5EB-D45EAE84C059}" presName="level3hierChild" presStyleCnt="0"/>
      <dgm:spPr/>
    </dgm:pt>
    <dgm:pt modelId="{897AE4B3-5723-4EBF-B16C-E84896ED8712}" type="pres">
      <dgm:prSet presAssocID="{F308E94B-0DA6-42FE-BC75-81B3BDFFAB30}" presName="conn2-1" presStyleLbl="parChTrans1D3" presStyleIdx="2" presStyleCnt="3"/>
      <dgm:spPr/>
      <dgm:t>
        <a:bodyPr/>
        <a:lstStyle/>
        <a:p>
          <a:endParaRPr lang="es-CL"/>
        </a:p>
      </dgm:t>
    </dgm:pt>
    <dgm:pt modelId="{2B7F0BD3-56CB-4D75-BBF6-F026F34B5722}" type="pres">
      <dgm:prSet presAssocID="{F308E94B-0DA6-42FE-BC75-81B3BDFFAB30}" presName="connTx" presStyleLbl="parChTrans1D3" presStyleIdx="2" presStyleCnt="3"/>
      <dgm:spPr/>
      <dgm:t>
        <a:bodyPr/>
        <a:lstStyle/>
        <a:p>
          <a:endParaRPr lang="es-CL"/>
        </a:p>
      </dgm:t>
    </dgm:pt>
    <dgm:pt modelId="{DC56E256-7371-4ED6-B8F3-90CBF28D1472}" type="pres">
      <dgm:prSet presAssocID="{3B6F874C-4484-4FFD-B41E-29621C144696}" presName="root2" presStyleCnt="0"/>
      <dgm:spPr/>
    </dgm:pt>
    <dgm:pt modelId="{65B0E4B8-B38F-4F59-8F7D-F3E1BF398E21}" type="pres">
      <dgm:prSet presAssocID="{3B6F874C-4484-4FFD-B41E-29621C14469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4CB74B7-5669-4DEF-A1A7-9C782615A63B}" type="pres">
      <dgm:prSet presAssocID="{3B6F874C-4484-4FFD-B41E-29621C144696}" presName="level3hierChild" presStyleCnt="0"/>
      <dgm:spPr/>
    </dgm:pt>
  </dgm:ptLst>
  <dgm:cxnLst>
    <dgm:cxn modelId="{E59AE726-10C5-48D9-9358-9227581020E4}" type="presOf" srcId="{EB03E2B3-911C-4EDA-BD91-6F8A12B04BAF}" destId="{3A4FFAF6-2426-44CA-9E5A-3EF934D44348}" srcOrd="0" destOrd="0" presId="urn:microsoft.com/office/officeart/2005/8/layout/hierarchy2"/>
    <dgm:cxn modelId="{8723BEA3-7461-4FC9-9881-5287498AC362}" type="presOf" srcId="{F308E94B-0DA6-42FE-BC75-81B3BDFFAB30}" destId="{2B7F0BD3-56CB-4D75-BBF6-F026F34B5722}" srcOrd="1" destOrd="0" presId="urn:microsoft.com/office/officeart/2005/8/layout/hierarchy2"/>
    <dgm:cxn modelId="{2A863AD9-BA09-4349-8E89-8FBB49A52BA0}" type="presOf" srcId="{B51A9B65-5B93-4381-9520-01620367AD5C}" destId="{24132579-3511-4675-8EE9-5E6C400336A3}" srcOrd="1" destOrd="0" presId="urn:microsoft.com/office/officeart/2005/8/layout/hierarchy2"/>
    <dgm:cxn modelId="{C18E20DE-0FC4-4F9D-B5BA-CC0E7DA188B6}" type="presOf" srcId="{553E2F11-07A7-46EB-81FB-4F6C2823CE0C}" destId="{3A176CF7-9448-4AF1-B0BA-12FEAC587CEE}" srcOrd="1" destOrd="0" presId="urn:microsoft.com/office/officeart/2005/8/layout/hierarchy2"/>
    <dgm:cxn modelId="{A6DA5043-EF2F-4AB7-A094-DD68EB0AA989}" type="presOf" srcId="{3B6F874C-4484-4FFD-B41E-29621C144696}" destId="{65B0E4B8-B38F-4F59-8F7D-F3E1BF398E21}" srcOrd="0" destOrd="0" presId="urn:microsoft.com/office/officeart/2005/8/layout/hierarchy2"/>
    <dgm:cxn modelId="{4C4E25AF-7B5F-4797-B798-DBE8FF5B19F3}" type="presOf" srcId="{4F6E034B-6C7E-4500-9C6E-FD0CFEFB7F41}" destId="{7939829C-27D7-48B5-A984-91711EB5CE44}" srcOrd="0" destOrd="0" presId="urn:microsoft.com/office/officeart/2005/8/layout/hierarchy2"/>
    <dgm:cxn modelId="{407F3EDD-B9F3-476C-AE0D-9FC57C81F5E0}" srcId="{4F6E034B-6C7E-4500-9C6E-FD0CFEFB7F41}" destId="{16634FCE-6C88-4AA2-8595-1424EED13772}" srcOrd="0" destOrd="0" parTransId="{0EC6DD46-E5D9-4BB6-824C-AE65E30E53EF}" sibTransId="{414318EB-9E6C-485C-B34D-ED74A8750049}"/>
    <dgm:cxn modelId="{B959107C-133C-4034-8AC5-2D3BCE2684A7}" type="presOf" srcId="{EB03E2B3-911C-4EDA-BD91-6F8A12B04BAF}" destId="{1F16763E-D522-4774-A46E-025B84009EE8}" srcOrd="1" destOrd="0" presId="urn:microsoft.com/office/officeart/2005/8/layout/hierarchy2"/>
    <dgm:cxn modelId="{E669B8B9-0A7E-4104-AD21-DB5BE808B005}" srcId="{9D39C4B1-1CEE-4081-AD98-EFD359233A34}" destId="{3B6F874C-4484-4FFD-B41E-29621C144696}" srcOrd="2" destOrd="0" parTransId="{F308E94B-0DA6-42FE-BC75-81B3BDFFAB30}" sibTransId="{6C30B641-7536-427D-96A8-7F0D74F2FBD2}"/>
    <dgm:cxn modelId="{E795AAB0-ABA9-4E4C-8344-D58746D82B15}" type="presOf" srcId="{B51A9B65-5B93-4381-9520-01620367AD5C}" destId="{38A9569A-41AF-48CA-AD0E-51873D893A39}" srcOrd="0" destOrd="0" presId="urn:microsoft.com/office/officeart/2005/8/layout/hierarchy2"/>
    <dgm:cxn modelId="{4E29F6D7-68BB-4FFE-A2FC-880CC62ECC51}" type="presOf" srcId="{553E2F11-07A7-46EB-81FB-4F6C2823CE0C}" destId="{396AB7D5-921C-45D0-988E-242B3A2BF97D}" srcOrd="0" destOrd="0" presId="urn:microsoft.com/office/officeart/2005/8/layout/hierarchy2"/>
    <dgm:cxn modelId="{43A90956-8AF8-4853-B960-1521DBEA19F0}" srcId="{9D39C4B1-1CEE-4081-AD98-EFD359233A34}" destId="{C2CCF4DC-48A1-4A7D-B5EB-D45EAE84C059}" srcOrd="1" destOrd="0" parTransId="{B51A9B65-5B93-4381-9520-01620367AD5C}" sibTransId="{8694335A-446D-4895-90C8-8FD4D50FF909}"/>
    <dgm:cxn modelId="{F7A2DA8B-DAA3-4F17-BB0F-6A91CE507A15}" srcId="{16634FCE-6C88-4AA2-8595-1424EED13772}" destId="{9D39C4B1-1CEE-4081-AD98-EFD359233A34}" srcOrd="0" destOrd="0" parTransId="{553E2F11-07A7-46EB-81FB-4F6C2823CE0C}" sibTransId="{B9DD201E-3ED7-4FA7-B0D6-94B4F728B939}"/>
    <dgm:cxn modelId="{58D24AD9-EF5F-4BEB-A98F-40830ECCA5F0}" type="presOf" srcId="{BE962113-778F-48BC-A36E-163FA7CE9ADE}" destId="{C2701ED1-BDF6-4990-BB5A-7EF8ABF9078F}" srcOrd="0" destOrd="0" presId="urn:microsoft.com/office/officeart/2005/8/layout/hierarchy2"/>
    <dgm:cxn modelId="{11B49E25-A3B7-483E-9199-1AC7E9554EAA}" type="presOf" srcId="{16634FCE-6C88-4AA2-8595-1424EED13772}" destId="{63DB7805-2C67-4F4A-A34F-72A6D8921746}" srcOrd="0" destOrd="0" presId="urn:microsoft.com/office/officeart/2005/8/layout/hierarchy2"/>
    <dgm:cxn modelId="{C06C38AE-B48D-4B0B-A69C-169BD7BA9CDF}" type="presOf" srcId="{F308E94B-0DA6-42FE-BC75-81B3BDFFAB30}" destId="{897AE4B3-5723-4EBF-B16C-E84896ED8712}" srcOrd="0" destOrd="0" presId="urn:microsoft.com/office/officeart/2005/8/layout/hierarchy2"/>
    <dgm:cxn modelId="{ED40E22F-F619-4DDD-A796-DC770F7A9F91}" srcId="{9D39C4B1-1CEE-4081-AD98-EFD359233A34}" destId="{BE962113-778F-48BC-A36E-163FA7CE9ADE}" srcOrd="0" destOrd="0" parTransId="{EB03E2B3-911C-4EDA-BD91-6F8A12B04BAF}" sibTransId="{B95F25AF-5FFC-4081-AFCD-9847B15A009D}"/>
    <dgm:cxn modelId="{779C10B0-9C3D-4EC2-B040-5ACFD626DA5F}" type="presOf" srcId="{C2CCF4DC-48A1-4A7D-B5EB-D45EAE84C059}" destId="{9F5C87FC-60C9-4F3A-9D3A-335983CEF015}" srcOrd="0" destOrd="0" presId="urn:microsoft.com/office/officeart/2005/8/layout/hierarchy2"/>
    <dgm:cxn modelId="{64CEF7D5-BBE6-4045-A019-1D4594E2DB18}" type="presOf" srcId="{9D39C4B1-1CEE-4081-AD98-EFD359233A34}" destId="{72483E14-8280-46C8-A51F-3E0EAE19361D}" srcOrd="0" destOrd="0" presId="urn:microsoft.com/office/officeart/2005/8/layout/hierarchy2"/>
    <dgm:cxn modelId="{620D84BE-C721-451E-8375-698B8BB3DE76}" type="presParOf" srcId="{7939829C-27D7-48B5-A984-91711EB5CE44}" destId="{013C62FB-D720-4A68-A3DD-E02740E30F2F}" srcOrd="0" destOrd="0" presId="urn:microsoft.com/office/officeart/2005/8/layout/hierarchy2"/>
    <dgm:cxn modelId="{F1E7A8C3-04FF-4D2C-B708-2EC772654831}" type="presParOf" srcId="{013C62FB-D720-4A68-A3DD-E02740E30F2F}" destId="{63DB7805-2C67-4F4A-A34F-72A6D8921746}" srcOrd="0" destOrd="0" presId="urn:microsoft.com/office/officeart/2005/8/layout/hierarchy2"/>
    <dgm:cxn modelId="{AA57140D-5C20-4FC7-8600-A3A99E5332E9}" type="presParOf" srcId="{013C62FB-D720-4A68-A3DD-E02740E30F2F}" destId="{A72672E7-898F-407B-9E8B-8E819AF1E13A}" srcOrd="1" destOrd="0" presId="urn:microsoft.com/office/officeart/2005/8/layout/hierarchy2"/>
    <dgm:cxn modelId="{00AD943C-A5B0-4452-9BFE-23D6C8FD68CA}" type="presParOf" srcId="{A72672E7-898F-407B-9E8B-8E819AF1E13A}" destId="{396AB7D5-921C-45D0-988E-242B3A2BF97D}" srcOrd="0" destOrd="0" presId="urn:microsoft.com/office/officeart/2005/8/layout/hierarchy2"/>
    <dgm:cxn modelId="{01A0FFE4-B5E8-4990-B4D5-26DC49B80160}" type="presParOf" srcId="{396AB7D5-921C-45D0-988E-242B3A2BF97D}" destId="{3A176CF7-9448-4AF1-B0BA-12FEAC587CEE}" srcOrd="0" destOrd="0" presId="urn:microsoft.com/office/officeart/2005/8/layout/hierarchy2"/>
    <dgm:cxn modelId="{62093D47-C2FB-46E7-9BF0-1300D98D92CE}" type="presParOf" srcId="{A72672E7-898F-407B-9E8B-8E819AF1E13A}" destId="{F63779F2-6FFB-4C1A-892C-50EDC77B3F15}" srcOrd="1" destOrd="0" presId="urn:microsoft.com/office/officeart/2005/8/layout/hierarchy2"/>
    <dgm:cxn modelId="{98C938EC-8114-4C20-A61C-AEA24482DF63}" type="presParOf" srcId="{F63779F2-6FFB-4C1A-892C-50EDC77B3F15}" destId="{72483E14-8280-46C8-A51F-3E0EAE19361D}" srcOrd="0" destOrd="0" presId="urn:microsoft.com/office/officeart/2005/8/layout/hierarchy2"/>
    <dgm:cxn modelId="{0388B254-2D03-4A0E-9C39-962CBC17E4D9}" type="presParOf" srcId="{F63779F2-6FFB-4C1A-892C-50EDC77B3F15}" destId="{18AF6F0D-10DE-496F-B8D8-4DC13A4440B5}" srcOrd="1" destOrd="0" presId="urn:microsoft.com/office/officeart/2005/8/layout/hierarchy2"/>
    <dgm:cxn modelId="{7DA8EC23-4993-45D1-A16C-CDA4F222251D}" type="presParOf" srcId="{18AF6F0D-10DE-496F-B8D8-4DC13A4440B5}" destId="{3A4FFAF6-2426-44CA-9E5A-3EF934D44348}" srcOrd="0" destOrd="0" presId="urn:microsoft.com/office/officeart/2005/8/layout/hierarchy2"/>
    <dgm:cxn modelId="{48C5D4B8-0829-4C46-8E45-C3F8939287E6}" type="presParOf" srcId="{3A4FFAF6-2426-44CA-9E5A-3EF934D44348}" destId="{1F16763E-D522-4774-A46E-025B84009EE8}" srcOrd="0" destOrd="0" presId="urn:microsoft.com/office/officeart/2005/8/layout/hierarchy2"/>
    <dgm:cxn modelId="{226EFE2B-EA6A-44AD-95AA-59686EDA417A}" type="presParOf" srcId="{18AF6F0D-10DE-496F-B8D8-4DC13A4440B5}" destId="{D1FCB26D-921D-4069-89BA-282291DD5E2E}" srcOrd="1" destOrd="0" presId="urn:microsoft.com/office/officeart/2005/8/layout/hierarchy2"/>
    <dgm:cxn modelId="{15B18BA6-038C-441F-B336-EFDA53986477}" type="presParOf" srcId="{D1FCB26D-921D-4069-89BA-282291DD5E2E}" destId="{C2701ED1-BDF6-4990-BB5A-7EF8ABF9078F}" srcOrd="0" destOrd="0" presId="urn:microsoft.com/office/officeart/2005/8/layout/hierarchy2"/>
    <dgm:cxn modelId="{F51C228F-1F5D-4BB8-9E15-24D9C699AD9C}" type="presParOf" srcId="{D1FCB26D-921D-4069-89BA-282291DD5E2E}" destId="{E86BE7E4-997F-41D1-9000-0D12292E5D00}" srcOrd="1" destOrd="0" presId="urn:microsoft.com/office/officeart/2005/8/layout/hierarchy2"/>
    <dgm:cxn modelId="{DB2E1F2D-6A16-431A-AB66-7AD7D48DA4D3}" type="presParOf" srcId="{18AF6F0D-10DE-496F-B8D8-4DC13A4440B5}" destId="{38A9569A-41AF-48CA-AD0E-51873D893A39}" srcOrd="2" destOrd="0" presId="urn:microsoft.com/office/officeart/2005/8/layout/hierarchy2"/>
    <dgm:cxn modelId="{BF352724-385F-4B81-A8DD-F4F3D8FE3E5B}" type="presParOf" srcId="{38A9569A-41AF-48CA-AD0E-51873D893A39}" destId="{24132579-3511-4675-8EE9-5E6C400336A3}" srcOrd="0" destOrd="0" presId="urn:microsoft.com/office/officeart/2005/8/layout/hierarchy2"/>
    <dgm:cxn modelId="{5E22D6C2-2DA3-4559-A9B6-4A2D43A1D44D}" type="presParOf" srcId="{18AF6F0D-10DE-496F-B8D8-4DC13A4440B5}" destId="{25A19DC2-11DC-4531-AA47-856103011C95}" srcOrd="3" destOrd="0" presId="urn:microsoft.com/office/officeart/2005/8/layout/hierarchy2"/>
    <dgm:cxn modelId="{DF40DEEE-F9A0-4DC5-958F-4F8323F95726}" type="presParOf" srcId="{25A19DC2-11DC-4531-AA47-856103011C95}" destId="{9F5C87FC-60C9-4F3A-9D3A-335983CEF015}" srcOrd="0" destOrd="0" presId="urn:microsoft.com/office/officeart/2005/8/layout/hierarchy2"/>
    <dgm:cxn modelId="{160C6D1C-C05C-43B0-B0E3-0DC48FE5C41C}" type="presParOf" srcId="{25A19DC2-11DC-4531-AA47-856103011C95}" destId="{7CE69D8A-4FAC-4A49-97DB-AC89FF46C436}" srcOrd="1" destOrd="0" presId="urn:microsoft.com/office/officeart/2005/8/layout/hierarchy2"/>
    <dgm:cxn modelId="{55BC7AB8-9633-4062-BE8A-06F6D38DEAC3}" type="presParOf" srcId="{18AF6F0D-10DE-496F-B8D8-4DC13A4440B5}" destId="{897AE4B3-5723-4EBF-B16C-E84896ED8712}" srcOrd="4" destOrd="0" presId="urn:microsoft.com/office/officeart/2005/8/layout/hierarchy2"/>
    <dgm:cxn modelId="{67014FED-7FAC-40B3-9819-CC40222AFD00}" type="presParOf" srcId="{897AE4B3-5723-4EBF-B16C-E84896ED8712}" destId="{2B7F0BD3-56CB-4D75-BBF6-F026F34B5722}" srcOrd="0" destOrd="0" presId="urn:microsoft.com/office/officeart/2005/8/layout/hierarchy2"/>
    <dgm:cxn modelId="{FEA43C34-9AF7-4D55-96B7-73B645F42D85}" type="presParOf" srcId="{18AF6F0D-10DE-496F-B8D8-4DC13A4440B5}" destId="{DC56E256-7371-4ED6-B8F3-90CBF28D1472}" srcOrd="5" destOrd="0" presId="urn:microsoft.com/office/officeart/2005/8/layout/hierarchy2"/>
    <dgm:cxn modelId="{4DCAF5C7-09E8-4829-B3FF-BF605CF5F43A}" type="presParOf" srcId="{DC56E256-7371-4ED6-B8F3-90CBF28D1472}" destId="{65B0E4B8-B38F-4F59-8F7D-F3E1BF398E21}" srcOrd="0" destOrd="0" presId="urn:microsoft.com/office/officeart/2005/8/layout/hierarchy2"/>
    <dgm:cxn modelId="{2C3A3E67-7018-43D0-ACC3-6B461BB3CD10}" type="presParOf" srcId="{DC56E256-7371-4ED6-B8F3-90CBF28D1472}" destId="{04CB74B7-5669-4DEF-A1A7-9C782615A6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6E034B-6C7E-4500-9C6E-FD0CFEFB7F4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6634FCE-6C88-4AA2-8595-1424EED13772}">
      <dgm:prSet phldrT="[Texto]"/>
      <dgm:spPr/>
      <dgm:t>
        <a:bodyPr/>
        <a:lstStyle/>
        <a:p>
          <a:r>
            <a:rPr lang="es-CL" dirty="0" smtClean="0"/>
            <a:t>Gastos Variables</a:t>
          </a:r>
          <a:endParaRPr lang="es-CL" dirty="0"/>
        </a:p>
      </dgm:t>
    </dgm:pt>
    <dgm:pt modelId="{0EC6DD46-E5D9-4BB6-824C-AE65E30E53EF}" type="parTrans" cxnId="{407F3EDD-B9F3-476C-AE0D-9FC57C81F5E0}">
      <dgm:prSet/>
      <dgm:spPr/>
      <dgm:t>
        <a:bodyPr/>
        <a:lstStyle/>
        <a:p>
          <a:endParaRPr lang="es-CL"/>
        </a:p>
      </dgm:t>
    </dgm:pt>
    <dgm:pt modelId="{414318EB-9E6C-485C-B34D-ED74A8750049}" type="sibTrans" cxnId="{407F3EDD-B9F3-476C-AE0D-9FC57C81F5E0}">
      <dgm:prSet/>
      <dgm:spPr/>
      <dgm:t>
        <a:bodyPr/>
        <a:lstStyle/>
        <a:p>
          <a:endParaRPr lang="es-CL"/>
        </a:p>
      </dgm:t>
    </dgm:pt>
    <dgm:pt modelId="{9D39C4B1-1CEE-4081-AD98-EFD359233A34}">
      <dgm:prSet phldrT="[Texto]"/>
      <dgm:spPr/>
      <dgm:t>
        <a:bodyPr/>
        <a:lstStyle/>
        <a:p>
          <a:r>
            <a:rPr lang="es-CL" dirty="0" smtClean="0"/>
            <a:t>Luz Eléctrica</a:t>
          </a:r>
          <a:endParaRPr lang="es-CL" dirty="0"/>
        </a:p>
      </dgm:t>
    </dgm:pt>
    <dgm:pt modelId="{553E2F11-07A7-46EB-81FB-4F6C2823CE0C}" type="parTrans" cxnId="{F7A2DA8B-DAA3-4F17-BB0F-6A91CE507A15}">
      <dgm:prSet/>
      <dgm:spPr/>
      <dgm:t>
        <a:bodyPr/>
        <a:lstStyle/>
        <a:p>
          <a:endParaRPr lang="es-CL"/>
        </a:p>
      </dgm:t>
    </dgm:pt>
    <dgm:pt modelId="{B9DD201E-3ED7-4FA7-B0D6-94B4F728B939}" type="sibTrans" cxnId="{F7A2DA8B-DAA3-4F17-BB0F-6A91CE507A15}">
      <dgm:prSet/>
      <dgm:spPr/>
      <dgm:t>
        <a:bodyPr/>
        <a:lstStyle/>
        <a:p>
          <a:endParaRPr lang="es-CL"/>
        </a:p>
      </dgm:t>
    </dgm:pt>
    <dgm:pt modelId="{04C7B27E-9813-4633-ADEE-CDC493EBE3C8}">
      <dgm:prSet phldrT="[Texto]"/>
      <dgm:spPr/>
      <dgm:t>
        <a:bodyPr/>
        <a:lstStyle/>
        <a:p>
          <a:r>
            <a:rPr lang="es-CL" dirty="0" smtClean="0"/>
            <a:t>Permanganato</a:t>
          </a:r>
          <a:endParaRPr lang="es-CL" dirty="0"/>
        </a:p>
      </dgm:t>
    </dgm:pt>
    <dgm:pt modelId="{8C68CE5E-C166-4F8A-B5DB-07FF9137D43B}" type="parTrans" cxnId="{2E393304-C06B-4547-8BC5-769DCBDD5421}">
      <dgm:prSet/>
      <dgm:spPr/>
      <dgm:t>
        <a:bodyPr/>
        <a:lstStyle/>
        <a:p>
          <a:endParaRPr lang="es-CL"/>
        </a:p>
      </dgm:t>
    </dgm:pt>
    <dgm:pt modelId="{C21C7D29-A208-4497-AB95-5F1B103082C7}" type="sibTrans" cxnId="{2E393304-C06B-4547-8BC5-769DCBDD5421}">
      <dgm:prSet/>
      <dgm:spPr/>
      <dgm:t>
        <a:bodyPr/>
        <a:lstStyle/>
        <a:p>
          <a:endParaRPr lang="es-CL"/>
        </a:p>
      </dgm:t>
    </dgm:pt>
    <dgm:pt modelId="{C24DEEF0-DB4F-4393-9BDE-32A68AA043CF}">
      <dgm:prSet phldrT="[Texto]"/>
      <dgm:spPr/>
      <dgm:t>
        <a:bodyPr/>
        <a:lstStyle/>
        <a:p>
          <a:r>
            <a:rPr lang="es-CL" dirty="0" smtClean="0"/>
            <a:t>Hipoclorito</a:t>
          </a:r>
          <a:endParaRPr lang="es-CL" dirty="0"/>
        </a:p>
      </dgm:t>
    </dgm:pt>
    <dgm:pt modelId="{DEDFF7A1-FE0F-4A16-84A8-D3519684BC40}" type="parTrans" cxnId="{42A94E31-522E-46E9-8C5D-07B8D3612CAC}">
      <dgm:prSet/>
      <dgm:spPr/>
      <dgm:t>
        <a:bodyPr/>
        <a:lstStyle/>
        <a:p>
          <a:endParaRPr lang="es-CL"/>
        </a:p>
      </dgm:t>
    </dgm:pt>
    <dgm:pt modelId="{DE63E058-0153-44BE-820E-D3ABBA5CAAAA}" type="sibTrans" cxnId="{42A94E31-522E-46E9-8C5D-07B8D3612CAC}">
      <dgm:prSet/>
      <dgm:spPr/>
      <dgm:t>
        <a:bodyPr/>
        <a:lstStyle/>
        <a:p>
          <a:endParaRPr lang="es-CL"/>
        </a:p>
      </dgm:t>
    </dgm:pt>
    <dgm:pt modelId="{774AE7C2-3D8F-46C6-A292-6B820ECB81A2}">
      <dgm:prSet phldrT="[Texto]"/>
      <dgm:spPr/>
      <dgm:t>
        <a:bodyPr/>
        <a:lstStyle/>
        <a:p>
          <a:r>
            <a:rPr lang="es-CL" dirty="0" smtClean="0"/>
            <a:t>DPD</a:t>
          </a:r>
          <a:endParaRPr lang="es-CL" dirty="0"/>
        </a:p>
      </dgm:t>
    </dgm:pt>
    <dgm:pt modelId="{BC1FA0E3-A4E3-48E1-A857-EA62B84C686B}" type="parTrans" cxnId="{D4CCA3F9-6550-4418-8B9A-B0A329CBDEBE}">
      <dgm:prSet/>
      <dgm:spPr/>
      <dgm:t>
        <a:bodyPr/>
        <a:lstStyle/>
        <a:p>
          <a:endParaRPr lang="es-CL"/>
        </a:p>
      </dgm:t>
    </dgm:pt>
    <dgm:pt modelId="{C1724532-EAE1-4AA5-893D-07E252742011}" type="sibTrans" cxnId="{D4CCA3F9-6550-4418-8B9A-B0A329CBDEBE}">
      <dgm:prSet/>
      <dgm:spPr/>
      <dgm:t>
        <a:bodyPr/>
        <a:lstStyle/>
        <a:p>
          <a:endParaRPr lang="es-CL"/>
        </a:p>
      </dgm:t>
    </dgm:pt>
    <dgm:pt modelId="{7939829C-27D7-48B5-A984-91711EB5CE44}" type="pres">
      <dgm:prSet presAssocID="{4F6E034B-6C7E-4500-9C6E-FD0CFEFB7F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13C62FB-D720-4A68-A3DD-E02740E30F2F}" type="pres">
      <dgm:prSet presAssocID="{16634FCE-6C88-4AA2-8595-1424EED13772}" presName="root1" presStyleCnt="0"/>
      <dgm:spPr/>
    </dgm:pt>
    <dgm:pt modelId="{63DB7805-2C67-4F4A-A34F-72A6D8921746}" type="pres">
      <dgm:prSet presAssocID="{16634FCE-6C88-4AA2-8595-1424EED137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72672E7-898F-407B-9E8B-8E819AF1E13A}" type="pres">
      <dgm:prSet presAssocID="{16634FCE-6C88-4AA2-8595-1424EED13772}" presName="level2hierChild" presStyleCnt="0"/>
      <dgm:spPr/>
    </dgm:pt>
    <dgm:pt modelId="{396AB7D5-921C-45D0-988E-242B3A2BF97D}" type="pres">
      <dgm:prSet presAssocID="{553E2F11-07A7-46EB-81FB-4F6C2823CE0C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3A176CF7-9448-4AF1-B0BA-12FEAC587CEE}" type="pres">
      <dgm:prSet presAssocID="{553E2F11-07A7-46EB-81FB-4F6C2823CE0C}" presName="connTx" presStyleLbl="parChTrans1D2" presStyleIdx="0" presStyleCnt="4"/>
      <dgm:spPr/>
      <dgm:t>
        <a:bodyPr/>
        <a:lstStyle/>
        <a:p>
          <a:endParaRPr lang="es-CL"/>
        </a:p>
      </dgm:t>
    </dgm:pt>
    <dgm:pt modelId="{F63779F2-6FFB-4C1A-892C-50EDC77B3F15}" type="pres">
      <dgm:prSet presAssocID="{9D39C4B1-1CEE-4081-AD98-EFD359233A34}" presName="root2" presStyleCnt="0"/>
      <dgm:spPr/>
    </dgm:pt>
    <dgm:pt modelId="{72483E14-8280-46C8-A51F-3E0EAE19361D}" type="pres">
      <dgm:prSet presAssocID="{9D39C4B1-1CEE-4081-AD98-EFD359233A3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8AF6F0D-10DE-496F-B8D8-4DC13A4440B5}" type="pres">
      <dgm:prSet presAssocID="{9D39C4B1-1CEE-4081-AD98-EFD359233A34}" presName="level3hierChild" presStyleCnt="0"/>
      <dgm:spPr/>
    </dgm:pt>
    <dgm:pt modelId="{D4CA47CD-00B1-4B34-A1E1-D84889E71283}" type="pres">
      <dgm:prSet presAssocID="{8C68CE5E-C166-4F8A-B5DB-07FF9137D43B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E7EB34B7-B4E1-48ED-B576-0D994269BC77}" type="pres">
      <dgm:prSet presAssocID="{8C68CE5E-C166-4F8A-B5DB-07FF9137D43B}" presName="connTx" presStyleLbl="parChTrans1D2" presStyleIdx="1" presStyleCnt="4"/>
      <dgm:spPr/>
      <dgm:t>
        <a:bodyPr/>
        <a:lstStyle/>
        <a:p>
          <a:endParaRPr lang="es-CL"/>
        </a:p>
      </dgm:t>
    </dgm:pt>
    <dgm:pt modelId="{FE3FE598-5D6A-4926-972A-F0D12D6F4423}" type="pres">
      <dgm:prSet presAssocID="{04C7B27E-9813-4633-ADEE-CDC493EBE3C8}" presName="root2" presStyleCnt="0"/>
      <dgm:spPr/>
    </dgm:pt>
    <dgm:pt modelId="{CADCCBAD-0826-4D55-AE74-DCDA7E0A4735}" type="pres">
      <dgm:prSet presAssocID="{04C7B27E-9813-4633-ADEE-CDC493EBE3C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A0EF799-5792-4584-92B8-4129A22F5841}" type="pres">
      <dgm:prSet presAssocID="{04C7B27E-9813-4633-ADEE-CDC493EBE3C8}" presName="level3hierChild" presStyleCnt="0"/>
      <dgm:spPr/>
    </dgm:pt>
    <dgm:pt modelId="{AF0A2DDF-1616-4741-AA22-6A5607DF135B}" type="pres">
      <dgm:prSet presAssocID="{DEDFF7A1-FE0F-4A16-84A8-D3519684BC40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8F16F10B-CBF7-4685-B635-7B640B449BC5}" type="pres">
      <dgm:prSet presAssocID="{DEDFF7A1-FE0F-4A16-84A8-D3519684BC40}" presName="connTx" presStyleLbl="parChTrans1D2" presStyleIdx="2" presStyleCnt="4"/>
      <dgm:spPr/>
      <dgm:t>
        <a:bodyPr/>
        <a:lstStyle/>
        <a:p>
          <a:endParaRPr lang="es-CL"/>
        </a:p>
      </dgm:t>
    </dgm:pt>
    <dgm:pt modelId="{3D8A2AFF-6449-4602-BA33-DD2E281E82A8}" type="pres">
      <dgm:prSet presAssocID="{C24DEEF0-DB4F-4393-9BDE-32A68AA043CF}" presName="root2" presStyleCnt="0"/>
      <dgm:spPr/>
    </dgm:pt>
    <dgm:pt modelId="{DB8E3E5C-2EBB-4A38-868C-B066E33F78C7}" type="pres">
      <dgm:prSet presAssocID="{C24DEEF0-DB4F-4393-9BDE-32A68AA043C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38EFB91-0947-4935-8144-689B1CFEEE1F}" type="pres">
      <dgm:prSet presAssocID="{C24DEEF0-DB4F-4393-9BDE-32A68AA043CF}" presName="level3hierChild" presStyleCnt="0"/>
      <dgm:spPr/>
    </dgm:pt>
    <dgm:pt modelId="{560B2463-0892-4AAA-AA68-FECD62C67E3E}" type="pres">
      <dgm:prSet presAssocID="{BC1FA0E3-A4E3-48E1-A857-EA62B84C686B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525D3CC4-6A0A-4A8B-A71A-1291F8B2F703}" type="pres">
      <dgm:prSet presAssocID="{BC1FA0E3-A4E3-48E1-A857-EA62B84C686B}" presName="connTx" presStyleLbl="parChTrans1D2" presStyleIdx="3" presStyleCnt="4"/>
      <dgm:spPr/>
      <dgm:t>
        <a:bodyPr/>
        <a:lstStyle/>
        <a:p>
          <a:endParaRPr lang="es-CL"/>
        </a:p>
      </dgm:t>
    </dgm:pt>
    <dgm:pt modelId="{3038CD67-4E9C-48D4-8CEF-439ADB1BB022}" type="pres">
      <dgm:prSet presAssocID="{774AE7C2-3D8F-46C6-A292-6B820ECB81A2}" presName="root2" presStyleCnt="0"/>
      <dgm:spPr/>
    </dgm:pt>
    <dgm:pt modelId="{EAD7844A-87EF-4569-B460-876FFDA49CE0}" type="pres">
      <dgm:prSet presAssocID="{774AE7C2-3D8F-46C6-A292-6B820ECB81A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78E4942-86FF-4C76-8AC3-EDC8E90BA9BA}" type="pres">
      <dgm:prSet presAssocID="{774AE7C2-3D8F-46C6-A292-6B820ECB81A2}" presName="level3hierChild" presStyleCnt="0"/>
      <dgm:spPr/>
    </dgm:pt>
  </dgm:ptLst>
  <dgm:cxnLst>
    <dgm:cxn modelId="{A1CBF3EC-21CD-4816-AEB2-59BCB0A28C80}" type="presOf" srcId="{C24DEEF0-DB4F-4393-9BDE-32A68AA043CF}" destId="{DB8E3E5C-2EBB-4A38-868C-B066E33F78C7}" srcOrd="0" destOrd="0" presId="urn:microsoft.com/office/officeart/2005/8/layout/hierarchy2"/>
    <dgm:cxn modelId="{407F3EDD-B9F3-476C-AE0D-9FC57C81F5E0}" srcId="{4F6E034B-6C7E-4500-9C6E-FD0CFEFB7F41}" destId="{16634FCE-6C88-4AA2-8595-1424EED13772}" srcOrd="0" destOrd="0" parTransId="{0EC6DD46-E5D9-4BB6-824C-AE65E30E53EF}" sibTransId="{414318EB-9E6C-485C-B34D-ED74A8750049}"/>
    <dgm:cxn modelId="{A046A4DA-76D5-4B0C-B7A9-223DD2000578}" type="presOf" srcId="{9D39C4B1-1CEE-4081-AD98-EFD359233A34}" destId="{72483E14-8280-46C8-A51F-3E0EAE19361D}" srcOrd="0" destOrd="0" presId="urn:microsoft.com/office/officeart/2005/8/layout/hierarchy2"/>
    <dgm:cxn modelId="{F7A2DA8B-DAA3-4F17-BB0F-6A91CE507A15}" srcId="{16634FCE-6C88-4AA2-8595-1424EED13772}" destId="{9D39C4B1-1CEE-4081-AD98-EFD359233A34}" srcOrd="0" destOrd="0" parTransId="{553E2F11-07A7-46EB-81FB-4F6C2823CE0C}" sibTransId="{B9DD201E-3ED7-4FA7-B0D6-94B4F728B939}"/>
    <dgm:cxn modelId="{B75597E7-AB05-4240-BFE3-487DF99E3CC2}" type="presOf" srcId="{04C7B27E-9813-4633-ADEE-CDC493EBE3C8}" destId="{CADCCBAD-0826-4D55-AE74-DCDA7E0A4735}" srcOrd="0" destOrd="0" presId="urn:microsoft.com/office/officeart/2005/8/layout/hierarchy2"/>
    <dgm:cxn modelId="{9F86DEC9-F52F-463B-AF1C-BE26B27BE8F4}" type="presOf" srcId="{553E2F11-07A7-46EB-81FB-4F6C2823CE0C}" destId="{396AB7D5-921C-45D0-988E-242B3A2BF97D}" srcOrd="0" destOrd="0" presId="urn:microsoft.com/office/officeart/2005/8/layout/hierarchy2"/>
    <dgm:cxn modelId="{79399CCB-FE3F-4E0E-8075-BF1611492287}" type="presOf" srcId="{16634FCE-6C88-4AA2-8595-1424EED13772}" destId="{63DB7805-2C67-4F4A-A34F-72A6D8921746}" srcOrd="0" destOrd="0" presId="urn:microsoft.com/office/officeart/2005/8/layout/hierarchy2"/>
    <dgm:cxn modelId="{16996B8B-5867-4693-A1A3-CE4FA21A0A04}" type="presOf" srcId="{553E2F11-07A7-46EB-81FB-4F6C2823CE0C}" destId="{3A176CF7-9448-4AF1-B0BA-12FEAC587CEE}" srcOrd="1" destOrd="0" presId="urn:microsoft.com/office/officeart/2005/8/layout/hierarchy2"/>
    <dgm:cxn modelId="{41F6A7BE-43B7-4B2D-93AC-2C285D504364}" type="presOf" srcId="{8C68CE5E-C166-4F8A-B5DB-07FF9137D43B}" destId="{D4CA47CD-00B1-4B34-A1E1-D84889E71283}" srcOrd="0" destOrd="0" presId="urn:microsoft.com/office/officeart/2005/8/layout/hierarchy2"/>
    <dgm:cxn modelId="{2E393304-C06B-4547-8BC5-769DCBDD5421}" srcId="{16634FCE-6C88-4AA2-8595-1424EED13772}" destId="{04C7B27E-9813-4633-ADEE-CDC493EBE3C8}" srcOrd="1" destOrd="0" parTransId="{8C68CE5E-C166-4F8A-B5DB-07FF9137D43B}" sibTransId="{C21C7D29-A208-4497-AB95-5F1B103082C7}"/>
    <dgm:cxn modelId="{6A67AFD0-05A6-4904-9CCC-EB18FC405B3C}" type="presOf" srcId="{BC1FA0E3-A4E3-48E1-A857-EA62B84C686B}" destId="{525D3CC4-6A0A-4A8B-A71A-1291F8B2F703}" srcOrd="1" destOrd="0" presId="urn:microsoft.com/office/officeart/2005/8/layout/hierarchy2"/>
    <dgm:cxn modelId="{5349C236-6A59-4EFD-958C-380AC7001F46}" type="presOf" srcId="{4F6E034B-6C7E-4500-9C6E-FD0CFEFB7F41}" destId="{7939829C-27D7-48B5-A984-91711EB5CE44}" srcOrd="0" destOrd="0" presId="urn:microsoft.com/office/officeart/2005/8/layout/hierarchy2"/>
    <dgm:cxn modelId="{7F7CD8D1-F786-4185-8ACF-2FD2A2EB1BA6}" type="presOf" srcId="{DEDFF7A1-FE0F-4A16-84A8-D3519684BC40}" destId="{8F16F10B-CBF7-4685-B635-7B640B449BC5}" srcOrd="1" destOrd="0" presId="urn:microsoft.com/office/officeart/2005/8/layout/hierarchy2"/>
    <dgm:cxn modelId="{D4CCA3F9-6550-4418-8B9A-B0A329CBDEBE}" srcId="{16634FCE-6C88-4AA2-8595-1424EED13772}" destId="{774AE7C2-3D8F-46C6-A292-6B820ECB81A2}" srcOrd="3" destOrd="0" parTransId="{BC1FA0E3-A4E3-48E1-A857-EA62B84C686B}" sibTransId="{C1724532-EAE1-4AA5-893D-07E252742011}"/>
    <dgm:cxn modelId="{86F7EE52-BBFD-4E5F-91CD-2FE575D40DB0}" type="presOf" srcId="{8C68CE5E-C166-4F8A-B5DB-07FF9137D43B}" destId="{E7EB34B7-B4E1-48ED-B576-0D994269BC77}" srcOrd="1" destOrd="0" presId="urn:microsoft.com/office/officeart/2005/8/layout/hierarchy2"/>
    <dgm:cxn modelId="{99A50A6C-7D45-4866-ABEC-28A4AE3F59E4}" type="presOf" srcId="{DEDFF7A1-FE0F-4A16-84A8-D3519684BC40}" destId="{AF0A2DDF-1616-4741-AA22-6A5607DF135B}" srcOrd="0" destOrd="0" presId="urn:microsoft.com/office/officeart/2005/8/layout/hierarchy2"/>
    <dgm:cxn modelId="{D052A319-479B-4393-AF7B-35412BFE99D1}" type="presOf" srcId="{BC1FA0E3-A4E3-48E1-A857-EA62B84C686B}" destId="{560B2463-0892-4AAA-AA68-FECD62C67E3E}" srcOrd="0" destOrd="0" presId="urn:microsoft.com/office/officeart/2005/8/layout/hierarchy2"/>
    <dgm:cxn modelId="{42A94E31-522E-46E9-8C5D-07B8D3612CAC}" srcId="{16634FCE-6C88-4AA2-8595-1424EED13772}" destId="{C24DEEF0-DB4F-4393-9BDE-32A68AA043CF}" srcOrd="2" destOrd="0" parTransId="{DEDFF7A1-FE0F-4A16-84A8-D3519684BC40}" sibTransId="{DE63E058-0153-44BE-820E-D3ABBA5CAAAA}"/>
    <dgm:cxn modelId="{38C51C91-5B69-42B0-9D33-D9642343E4C5}" type="presOf" srcId="{774AE7C2-3D8F-46C6-A292-6B820ECB81A2}" destId="{EAD7844A-87EF-4569-B460-876FFDA49CE0}" srcOrd="0" destOrd="0" presId="urn:microsoft.com/office/officeart/2005/8/layout/hierarchy2"/>
    <dgm:cxn modelId="{FDBCFB03-2D78-4B32-B6EE-6A259DFA1CEC}" type="presParOf" srcId="{7939829C-27D7-48B5-A984-91711EB5CE44}" destId="{013C62FB-D720-4A68-A3DD-E02740E30F2F}" srcOrd="0" destOrd="0" presId="urn:microsoft.com/office/officeart/2005/8/layout/hierarchy2"/>
    <dgm:cxn modelId="{2AF6AF52-487E-4FBA-AE92-DB3ADC7B5AB7}" type="presParOf" srcId="{013C62FB-D720-4A68-A3DD-E02740E30F2F}" destId="{63DB7805-2C67-4F4A-A34F-72A6D8921746}" srcOrd="0" destOrd="0" presId="urn:microsoft.com/office/officeart/2005/8/layout/hierarchy2"/>
    <dgm:cxn modelId="{1F632CC7-3C4A-47B7-9BA0-4C3CA9A84AA5}" type="presParOf" srcId="{013C62FB-D720-4A68-A3DD-E02740E30F2F}" destId="{A72672E7-898F-407B-9E8B-8E819AF1E13A}" srcOrd="1" destOrd="0" presId="urn:microsoft.com/office/officeart/2005/8/layout/hierarchy2"/>
    <dgm:cxn modelId="{BEE7804E-40A8-47F1-B219-BD634A657A65}" type="presParOf" srcId="{A72672E7-898F-407B-9E8B-8E819AF1E13A}" destId="{396AB7D5-921C-45D0-988E-242B3A2BF97D}" srcOrd="0" destOrd="0" presId="urn:microsoft.com/office/officeart/2005/8/layout/hierarchy2"/>
    <dgm:cxn modelId="{30F2B73A-2734-4885-B23A-E549C59E9283}" type="presParOf" srcId="{396AB7D5-921C-45D0-988E-242B3A2BF97D}" destId="{3A176CF7-9448-4AF1-B0BA-12FEAC587CEE}" srcOrd="0" destOrd="0" presId="urn:microsoft.com/office/officeart/2005/8/layout/hierarchy2"/>
    <dgm:cxn modelId="{20A9B284-713B-4932-844F-52C37C79A0E6}" type="presParOf" srcId="{A72672E7-898F-407B-9E8B-8E819AF1E13A}" destId="{F63779F2-6FFB-4C1A-892C-50EDC77B3F15}" srcOrd="1" destOrd="0" presId="urn:microsoft.com/office/officeart/2005/8/layout/hierarchy2"/>
    <dgm:cxn modelId="{EE1D4AB3-9F7D-4C84-A0C3-A95F4F2AD587}" type="presParOf" srcId="{F63779F2-6FFB-4C1A-892C-50EDC77B3F15}" destId="{72483E14-8280-46C8-A51F-3E0EAE19361D}" srcOrd="0" destOrd="0" presId="urn:microsoft.com/office/officeart/2005/8/layout/hierarchy2"/>
    <dgm:cxn modelId="{A7891B6B-1485-4B18-A7B0-A7F294317F4C}" type="presParOf" srcId="{F63779F2-6FFB-4C1A-892C-50EDC77B3F15}" destId="{18AF6F0D-10DE-496F-B8D8-4DC13A4440B5}" srcOrd="1" destOrd="0" presId="urn:microsoft.com/office/officeart/2005/8/layout/hierarchy2"/>
    <dgm:cxn modelId="{E77368E3-33D3-4724-8857-2ED081E29421}" type="presParOf" srcId="{A72672E7-898F-407B-9E8B-8E819AF1E13A}" destId="{D4CA47CD-00B1-4B34-A1E1-D84889E71283}" srcOrd="2" destOrd="0" presId="urn:microsoft.com/office/officeart/2005/8/layout/hierarchy2"/>
    <dgm:cxn modelId="{B024F872-67AE-4A66-8152-F3BC2BDB23FB}" type="presParOf" srcId="{D4CA47CD-00B1-4B34-A1E1-D84889E71283}" destId="{E7EB34B7-B4E1-48ED-B576-0D994269BC77}" srcOrd="0" destOrd="0" presId="urn:microsoft.com/office/officeart/2005/8/layout/hierarchy2"/>
    <dgm:cxn modelId="{BA8DA95F-CDA5-4DA1-B7BC-49A771FF2117}" type="presParOf" srcId="{A72672E7-898F-407B-9E8B-8E819AF1E13A}" destId="{FE3FE598-5D6A-4926-972A-F0D12D6F4423}" srcOrd="3" destOrd="0" presId="urn:microsoft.com/office/officeart/2005/8/layout/hierarchy2"/>
    <dgm:cxn modelId="{F1E0FF56-0708-49F9-A4D9-1D46BA43A401}" type="presParOf" srcId="{FE3FE598-5D6A-4926-972A-F0D12D6F4423}" destId="{CADCCBAD-0826-4D55-AE74-DCDA7E0A4735}" srcOrd="0" destOrd="0" presId="urn:microsoft.com/office/officeart/2005/8/layout/hierarchy2"/>
    <dgm:cxn modelId="{03DCDD04-FD30-432B-A79E-100385030183}" type="presParOf" srcId="{FE3FE598-5D6A-4926-972A-F0D12D6F4423}" destId="{CA0EF799-5792-4584-92B8-4129A22F5841}" srcOrd="1" destOrd="0" presId="urn:microsoft.com/office/officeart/2005/8/layout/hierarchy2"/>
    <dgm:cxn modelId="{A96AA2C2-BE02-460A-9489-EBC227532846}" type="presParOf" srcId="{A72672E7-898F-407B-9E8B-8E819AF1E13A}" destId="{AF0A2DDF-1616-4741-AA22-6A5607DF135B}" srcOrd="4" destOrd="0" presId="urn:microsoft.com/office/officeart/2005/8/layout/hierarchy2"/>
    <dgm:cxn modelId="{24C4332E-3F5F-40A0-9058-EA657B094078}" type="presParOf" srcId="{AF0A2DDF-1616-4741-AA22-6A5607DF135B}" destId="{8F16F10B-CBF7-4685-B635-7B640B449BC5}" srcOrd="0" destOrd="0" presId="urn:microsoft.com/office/officeart/2005/8/layout/hierarchy2"/>
    <dgm:cxn modelId="{09965768-8263-4BDD-96D5-5FA2B24BD889}" type="presParOf" srcId="{A72672E7-898F-407B-9E8B-8E819AF1E13A}" destId="{3D8A2AFF-6449-4602-BA33-DD2E281E82A8}" srcOrd="5" destOrd="0" presId="urn:microsoft.com/office/officeart/2005/8/layout/hierarchy2"/>
    <dgm:cxn modelId="{ED6006F9-A715-4FC5-9B27-E4A628F4C291}" type="presParOf" srcId="{3D8A2AFF-6449-4602-BA33-DD2E281E82A8}" destId="{DB8E3E5C-2EBB-4A38-868C-B066E33F78C7}" srcOrd="0" destOrd="0" presId="urn:microsoft.com/office/officeart/2005/8/layout/hierarchy2"/>
    <dgm:cxn modelId="{2FB934E2-7295-4DE3-BABE-D711F2BE7FFB}" type="presParOf" srcId="{3D8A2AFF-6449-4602-BA33-DD2E281E82A8}" destId="{F38EFB91-0947-4935-8144-689B1CFEEE1F}" srcOrd="1" destOrd="0" presId="urn:microsoft.com/office/officeart/2005/8/layout/hierarchy2"/>
    <dgm:cxn modelId="{DC5FA817-5F65-4F1A-8957-FE85A2EAA2E6}" type="presParOf" srcId="{A72672E7-898F-407B-9E8B-8E819AF1E13A}" destId="{560B2463-0892-4AAA-AA68-FECD62C67E3E}" srcOrd="6" destOrd="0" presId="urn:microsoft.com/office/officeart/2005/8/layout/hierarchy2"/>
    <dgm:cxn modelId="{92592BEE-95D8-4145-B29B-22D11D13B7C8}" type="presParOf" srcId="{560B2463-0892-4AAA-AA68-FECD62C67E3E}" destId="{525D3CC4-6A0A-4A8B-A71A-1291F8B2F703}" srcOrd="0" destOrd="0" presId="urn:microsoft.com/office/officeart/2005/8/layout/hierarchy2"/>
    <dgm:cxn modelId="{B861BC13-82AD-402E-B7E8-5CE1E7202B99}" type="presParOf" srcId="{A72672E7-898F-407B-9E8B-8E819AF1E13A}" destId="{3038CD67-4E9C-48D4-8CEF-439ADB1BB022}" srcOrd="7" destOrd="0" presId="urn:microsoft.com/office/officeart/2005/8/layout/hierarchy2"/>
    <dgm:cxn modelId="{B0A2C13C-5BA1-4BBB-961B-F4A791766968}" type="presParOf" srcId="{3038CD67-4E9C-48D4-8CEF-439ADB1BB022}" destId="{EAD7844A-87EF-4569-B460-876FFDA49CE0}" srcOrd="0" destOrd="0" presId="urn:microsoft.com/office/officeart/2005/8/layout/hierarchy2"/>
    <dgm:cxn modelId="{026CB675-6A40-444F-9AAF-0B81999AD718}" type="presParOf" srcId="{3038CD67-4E9C-48D4-8CEF-439ADB1BB022}" destId="{578E4942-86FF-4C76-8AC3-EDC8E90BA9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5A297E-9B77-41AD-883A-CEAA8BC43A44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32C282DD-1B5B-4F5E-AA90-C6D9B8BCC377}">
      <dgm:prSet phldrT="[Texto]"/>
      <dgm:spPr/>
      <dgm:t>
        <a:bodyPr/>
        <a:lstStyle/>
        <a:p>
          <a:r>
            <a:rPr lang="es-CL" dirty="0" smtClean="0"/>
            <a:t>Total de gastos fijos </a:t>
          </a:r>
          <a:endParaRPr lang="es-CL" dirty="0"/>
        </a:p>
      </dgm:t>
    </dgm:pt>
    <dgm:pt modelId="{157D7FF9-A998-4D3E-A11E-25189F0F1861}" type="parTrans" cxnId="{88B117E6-55FD-4A2F-94AF-A5FFDA26A2A2}">
      <dgm:prSet/>
      <dgm:spPr/>
      <dgm:t>
        <a:bodyPr/>
        <a:lstStyle/>
        <a:p>
          <a:endParaRPr lang="es-CL"/>
        </a:p>
      </dgm:t>
    </dgm:pt>
    <dgm:pt modelId="{F5ED09E1-38F6-4704-A463-4C0A5BB2F84C}" type="sibTrans" cxnId="{88B117E6-55FD-4A2F-94AF-A5FFDA26A2A2}">
      <dgm:prSet/>
      <dgm:spPr/>
      <dgm:t>
        <a:bodyPr/>
        <a:lstStyle/>
        <a:p>
          <a:endParaRPr lang="es-CL"/>
        </a:p>
      </dgm:t>
    </dgm:pt>
    <dgm:pt modelId="{B4887A29-0FEF-4DD6-B728-9A2FBB606124}">
      <dgm:prSet phldrT="[Texto]"/>
      <dgm:spPr/>
      <dgm:t>
        <a:bodyPr/>
        <a:lstStyle/>
        <a:p>
          <a:r>
            <a:rPr lang="es-CL" dirty="0" smtClean="0"/>
            <a:t>Numero de Arranques</a:t>
          </a:r>
          <a:endParaRPr lang="es-CL" dirty="0"/>
        </a:p>
      </dgm:t>
    </dgm:pt>
    <dgm:pt modelId="{17CC4E7C-224A-4902-B4D7-9A07A6C86497}" type="parTrans" cxnId="{08B3C730-F5BA-4D2F-8A55-7463841EE098}">
      <dgm:prSet/>
      <dgm:spPr/>
      <dgm:t>
        <a:bodyPr/>
        <a:lstStyle/>
        <a:p>
          <a:endParaRPr lang="es-CL"/>
        </a:p>
      </dgm:t>
    </dgm:pt>
    <dgm:pt modelId="{17703467-33E8-4F8F-BC62-48863012F836}" type="sibTrans" cxnId="{08B3C730-F5BA-4D2F-8A55-7463841EE098}">
      <dgm:prSet/>
      <dgm:spPr/>
      <dgm:t>
        <a:bodyPr/>
        <a:lstStyle/>
        <a:p>
          <a:endParaRPr lang="es-CL"/>
        </a:p>
      </dgm:t>
    </dgm:pt>
    <dgm:pt modelId="{1499AD0E-130D-48A8-9237-F988FB64C438}">
      <dgm:prSet phldrT="[Texto]"/>
      <dgm:spPr/>
      <dgm:t>
        <a:bodyPr/>
        <a:lstStyle/>
        <a:p>
          <a:r>
            <a:rPr lang="es-CL" dirty="0" smtClean="0"/>
            <a:t>Costo fijo por arranque</a:t>
          </a:r>
          <a:endParaRPr lang="es-CL" dirty="0"/>
        </a:p>
      </dgm:t>
    </dgm:pt>
    <dgm:pt modelId="{FA4010C4-22B4-4AEA-8B38-7E20A0AEFF64}" type="parTrans" cxnId="{D9BB1A02-9276-4394-838D-9D69DA7DD75B}">
      <dgm:prSet/>
      <dgm:spPr/>
      <dgm:t>
        <a:bodyPr/>
        <a:lstStyle/>
        <a:p>
          <a:endParaRPr lang="es-CL"/>
        </a:p>
      </dgm:t>
    </dgm:pt>
    <dgm:pt modelId="{2BF8B347-6AEC-480E-AEC1-11C33625D220}" type="sibTrans" cxnId="{D9BB1A02-9276-4394-838D-9D69DA7DD75B}">
      <dgm:prSet/>
      <dgm:spPr/>
      <dgm:t>
        <a:bodyPr/>
        <a:lstStyle/>
        <a:p>
          <a:endParaRPr lang="es-CL"/>
        </a:p>
      </dgm:t>
    </dgm:pt>
    <dgm:pt modelId="{43D1E48F-21BF-4A2B-ACDA-07A7682513C4}" type="pres">
      <dgm:prSet presAssocID="{435A297E-9B77-41AD-883A-CEAA8BC43A44}" presName="linearFlow" presStyleCnt="0">
        <dgm:presLayoutVars>
          <dgm:dir/>
          <dgm:resizeHandles val="exact"/>
        </dgm:presLayoutVars>
      </dgm:prSet>
      <dgm:spPr/>
    </dgm:pt>
    <dgm:pt modelId="{EDD97DE3-C628-431C-A8E9-B2ED3D227592}" type="pres">
      <dgm:prSet presAssocID="{32C282DD-1B5B-4F5E-AA90-C6D9B8BCC3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10F866-CB8A-41DD-9FDC-992FE63766B8}" type="pres">
      <dgm:prSet presAssocID="{F5ED09E1-38F6-4704-A463-4C0A5BB2F84C}" presName="spacerL" presStyleCnt="0"/>
      <dgm:spPr/>
    </dgm:pt>
    <dgm:pt modelId="{F1D390B5-1B13-4F50-BE21-CA0FDF42F0E5}" type="pres">
      <dgm:prSet presAssocID="{F5ED09E1-38F6-4704-A463-4C0A5BB2F84C}" presName="sibTrans" presStyleLbl="sibTrans2D1" presStyleIdx="0" presStyleCnt="2" custFlipVert="1" custFlipHor="1" custScaleX="83264" custScaleY="40549" custLinFactX="110940" custLinFactNeighborX="200000" custLinFactNeighborY="4055"/>
      <dgm:spPr/>
      <dgm:t>
        <a:bodyPr/>
        <a:lstStyle/>
        <a:p>
          <a:endParaRPr lang="es-CL"/>
        </a:p>
      </dgm:t>
    </dgm:pt>
    <dgm:pt modelId="{03BC8103-F184-47B8-94ED-59E7B9AD49D7}" type="pres">
      <dgm:prSet presAssocID="{F5ED09E1-38F6-4704-A463-4C0A5BB2F84C}" presName="spacerR" presStyleCnt="0"/>
      <dgm:spPr/>
    </dgm:pt>
    <dgm:pt modelId="{1745C7A3-0552-46EB-8731-018C43B44719}" type="pres">
      <dgm:prSet presAssocID="{B4887A29-0FEF-4DD6-B728-9A2FBB606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82DD9B-6D0E-4820-BE19-F74A7209E2F8}" type="pres">
      <dgm:prSet presAssocID="{17703467-33E8-4F8F-BC62-48863012F836}" presName="spacerL" presStyleCnt="0"/>
      <dgm:spPr/>
    </dgm:pt>
    <dgm:pt modelId="{F6BAF128-B3CF-473D-885C-0D7C47E21E66}" type="pres">
      <dgm:prSet presAssocID="{17703467-33E8-4F8F-BC62-48863012F83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5F6802D-BA81-4C7F-A563-6854F892E006}" type="pres">
      <dgm:prSet presAssocID="{17703467-33E8-4F8F-BC62-48863012F836}" presName="spacerR" presStyleCnt="0"/>
      <dgm:spPr/>
    </dgm:pt>
    <dgm:pt modelId="{4056C780-2549-4A3F-B5DD-A15FA333D19F}" type="pres">
      <dgm:prSet presAssocID="{1499AD0E-130D-48A8-9237-F988FB64C4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8B3C730-F5BA-4D2F-8A55-7463841EE098}" srcId="{435A297E-9B77-41AD-883A-CEAA8BC43A44}" destId="{B4887A29-0FEF-4DD6-B728-9A2FBB606124}" srcOrd="1" destOrd="0" parTransId="{17CC4E7C-224A-4902-B4D7-9A07A6C86497}" sibTransId="{17703467-33E8-4F8F-BC62-48863012F836}"/>
    <dgm:cxn modelId="{88B117E6-55FD-4A2F-94AF-A5FFDA26A2A2}" srcId="{435A297E-9B77-41AD-883A-CEAA8BC43A44}" destId="{32C282DD-1B5B-4F5E-AA90-C6D9B8BCC377}" srcOrd="0" destOrd="0" parTransId="{157D7FF9-A998-4D3E-A11E-25189F0F1861}" sibTransId="{F5ED09E1-38F6-4704-A463-4C0A5BB2F84C}"/>
    <dgm:cxn modelId="{D9BB1A02-9276-4394-838D-9D69DA7DD75B}" srcId="{435A297E-9B77-41AD-883A-CEAA8BC43A44}" destId="{1499AD0E-130D-48A8-9237-F988FB64C438}" srcOrd="2" destOrd="0" parTransId="{FA4010C4-22B4-4AEA-8B38-7E20A0AEFF64}" sibTransId="{2BF8B347-6AEC-480E-AEC1-11C33625D220}"/>
    <dgm:cxn modelId="{0BD7A8A1-656E-40AC-B4BD-22ADFD004287}" type="presOf" srcId="{F5ED09E1-38F6-4704-A463-4C0A5BB2F84C}" destId="{F1D390B5-1B13-4F50-BE21-CA0FDF42F0E5}" srcOrd="0" destOrd="0" presId="urn:microsoft.com/office/officeart/2005/8/layout/equation1"/>
    <dgm:cxn modelId="{F8A8DF20-7C46-4AA7-8A34-107E31986139}" type="presOf" srcId="{435A297E-9B77-41AD-883A-CEAA8BC43A44}" destId="{43D1E48F-21BF-4A2B-ACDA-07A7682513C4}" srcOrd="0" destOrd="0" presId="urn:microsoft.com/office/officeart/2005/8/layout/equation1"/>
    <dgm:cxn modelId="{69CF2E85-EA44-4A61-9038-FCB6512803CC}" type="presOf" srcId="{B4887A29-0FEF-4DD6-B728-9A2FBB606124}" destId="{1745C7A3-0552-46EB-8731-018C43B44719}" srcOrd="0" destOrd="0" presId="urn:microsoft.com/office/officeart/2005/8/layout/equation1"/>
    <dgm:cxn modelId="{54914F7B-B875-4E09-A07E-611ED4A4CEBF}" type="presOf" srcId="{1499AD0E-130D-48A8-9237-F988FB64C438}" destId="{4056C780-2549-4A3F-B5DD-A15FA333D19F}" srcOrd="0" destOrd="0" presId="urn:microsoft.com/office/officeart/2005/8/layout/equation1"/>
    <dgm:cxn modelId="{D001B21F-8478-4BBA-BD3B-072064AE0E31}" type="presOf" srcId="{17703467-33E8-4F8F-BC62-48863012F836}" destId="{F6BAF128-B3CF-473D-885C-0D7C47E21E66}" srcOrd="0" destOrd="0" presId="urn:microsoft.com/office/officeart/2005/8/layout/equation1"/>
    <dgm:cxn modelId="{B4609C8D-3065-4A7D-9B8A-892143B58CE9}" type="presOf" srcId="{32C282DD-1B5B-4F5E-AA90-C6D9B8BCC377}" destId="{EDD97DE3-C628-431C-A8E9-B2ED3D227592}" srcOrd="0" destOrd="0" presId="urn:microsoft.com/office/officeart/2005/8/layout/equation1"/>
    <dgm:cxn modelId="{6939A585-06D2-4FC9-89AF-F257B0489AA1}" type="presParOf" srcId="{43D1E48F-21BF-4A2B-ACDA-07A7682513C4}" destId="{EDD97DE3-C628-431C-A8E9-B2ED3D227592}" srcOrd="0" destOrd="0" presId="urn:microsoft.com/office/officeart/2005/8/layout/equation1"/>
    <dgm:cxn modelId="{18E9C879-5CEF-4C91-8AEE-013B59636BF2}" type="presParOf" srcId="{43D1E48F-21BF-4A2B-ACDA-07A7682513C4}" destId="{9A10F866-CB8A-41DD-9FDC-992FE63766B8}" srcOrd="1" destOrd="0" presId="urn:microsoft.com/office/officeart/2005/8/layout/equation1"/>
    <dgm:cxn modelId="{89637661-C65E-4213-A3D4-329EC8FA6516}" type="presParOf" srcId="{43D1E48F-21BF-4A2B-ACDA-07A7682513C4}" destId="{F1D390B5-1B13-4F50-BE21-CA0FDF42F0E5}" srcOrd="2" destOrd="0" presId="urn:microsoft.com/office/officeart/2005/8/layout/equation1"/>
    <dgm:cxn modelId="{B6F2315B-8977-463A-B859-D65EC2E6A9BC}" type="presParOf" srcId="{43D1E48F-21BF-4A2B-ACDA-07A7682513C4}" destId="{03BC8103-F184-47B8-94ED-59E7B9AD49D7}" srcOrd="3" destOrd="0" presId="urn:microsoft.com/office/officeart/2005/8/layout/equation1"/>
    <dgm:cxn modelId="{D0DACF03-F257-4E78-AB0D-7AB9DE2ADD5E}" type="presParOf" srcId="{43D1E48F-21BF-4A2B-ACDA-07A7682513C4}" destId="{1745C7A3-0552-46EB-8731-018C43B44719}" srcOrd="4" destOrd="0" presId="urn:microsoft.com/office/officeart/2005/8/layout/equation1"/>
    <dgm:cxn modelId="{5D45FC61-FF1B-4291-8394-BB94F5043010}" type="presParOf" srcId="{43D1E48F-21BF-4A2B-ACDA-07A7682513C4}" destId="{5082DD9B-6D0E-4820-BE19-F74A7209E2F8}" srcOrd="5" destOrd="0" presId="urn:microsoft.com/office/officeart/2005/8/layout/equation1"/>
    <dgm:cxn modelId="{52B49C78-B10A-4852-816E-CA4C1F8EB824}" type="presParOf" srcId="{43D1E48F-21BF-4A2B-ACDA-07A7682513C4}" destId="{F6BAF128-B3CF-473D-885C-0D7C47E21E66}" srcOrd="6" destOrd="0" presId="urn:microsoft.com/office/officeart/2005/8/layout/equation1"/>
    <dgm:cxn modelId="{7B451D24-A7EE-4E74-8ABF-19EA6ADED8F8}" type="presParOf" srcId="{43D1E48F-21BF-4A2B-ACDA-07A7682513C4}" destId="{95F6802D-BA81-4C7F-A563-6854F892E006}" srcOrd="7" destOrd="0" presId="urn:microsoft.com/office/officeart/2005/8/layout/equation1"/>
    <dgm:cxn modelId="{4721CF2B-9C41-4520-AD9B-A87823B9DA5A}" type="presParOf" srcId="{43D1E48F-21BF-4A2B-ACDA-07A7682513C4}" destId="{4056C780-2549-4A3F-B5DD-A15FA333D19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5A297E-9B77-41AD-883A-CEAA8BC43A44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32C282DD-1B5B-4F5E-AA90-C6D9B8BCC377}">
      <dgm:prSet phldrT="[Texto]"/>
      <dgm:spPr/>
      <dgm:t>
        <a:bodyPr/>
        <a:lstStyle/>
        <a:p>
          <a:r>
            <a:rPr lang="es-CL" dirty="0" smtClean="0"/>
            <a:t>Total de gastos variables </a:t>
          </a:r>
          <a:endParaRPr lang="es-CL" dirty="0"/>
        </a:p>
      </dgm:t>
    </dgm:pt>
    <dgm:pt modelId="{157D7FF9-A998-4D3E-A11E-25189F0F1861}" type="parTrans" cxnId="{88B117E6-55FD-4A2F-94AF-A5FFDA26A2A2}">
      <dgm:prSet/>
      <dgm:spPr/>
      <dgm:t>
        <a:bodyPr/>
        <a:lstStyle/>
        <a:p>
          <a:endParaRPr lang="es-CL"/>
        </a:p>
      </dgm:t>
    </dgm:pt>
    <dgm:pt modelId="{F5ED09E1-38F6-4704-A463-4C0A5BB2F84C}" type="sibTrans" cxnId="{88B117E6-55FD-4A2F-94AF-A5FFDA26A2A2}">
      <dgm:prSet/>
      <dgm:spPr/>
      <dgm:t>
        <a:bodyPr/>
        <a:lstStyle/>
        <a:p>
          <a:endParaRPr lang="es-CL"/>
        </a:p>
      </dgm:t>
    </dgm:pt>
    <dgm:pt modelId="{B4887A29-0FEF-4DD6-B728-9A2FBB606124}">
      <dgm:prSet phldrT="[Texto]"/>
      <dgm:spPr/>
      <dgm:t>
        <a:bodyPr/>
        <a:lstStyle/>
        <a:p>
          <a:r>
            <a:rPr lang="es-CL" dirty="0" smtClean="0"/>
            <a:t>Promedio m3 consumidos</a:t>
          </a:r>
          <a:endParaRPr lang="es-CL" dirty="0"/>
        </a:p>
      </dgm:t>
    </dgm:pt>
    <dgm:pt modelId="{17CC4E7C-224A-4902-B4D7-9A07A6C86497}" type="parTrans" cxnId="{08B3C730-F5BA-4D2F-8A55-7463841EE098}">
      <dgm:prSet/>
      <dgm:spPr/>
      <dgm:t>
        <a:bodyPr/>
        <a:lstStyle/>
        <a:p>
          <a:endParaRPr lang="es-CL"/>
        </a:p>
      </dgm:t>
    </dgm:pt>
    <dgm:pt modelId="{17703467-33E8-4F8F-BC62-48863012F836}" type="sibTrans" cxnId="{08B3C730-F5BA-4D2F-8A55-7463841EE098}">
      <dgm:prSet/>
      <dgm:spPr/>
      <dgm:t>
        <a:bodyPr/>
        <a:lstStyle/>
        <a:p>
          <a:endParaRPr lang="es-CL"/>
        </a:p>
      </dgm:t>
    </dgm:pt>
    <dgm:pt modelId="{1499AD0E-130D-48A8-9237-F988FB64C438}">
      <dgm:prSet phldrT="[Texto]"/>
      <dgm:spPr/>
      <dgm:t>
        <a:bodyPr/>
        <a:lstStyle/>
        <a:p>
          <a:r>
            <a:rPr lang="es-CL" dirty="0" smtClean="0"/>
            <a:t>Costo por metro cúbico</a:t>
          </a:r>
          <a:endParaRPr lang="es-CL" dirty="0"/>
        </a:p>
      </dgm:t>
    </dgm:pt>
    <dgm:pt modelId="{FA4010C4-22B4-4AEA-8B38-7E20A0AEFF64}" type="parTrans" cxnId="{D9BB1A02-9276-4394-838D-9D69DA7DD75B}">
      <dgm:prSet/>
      <dgm:spPr/>
      <dgm:t>
        <a:bodyPr/>
        <a:lstStyle/>
        <a:p>
          <a:endParaRPr lang="es-CL"/>
        </a:p>
      </dgm:t>
    </dgm:pt>
    <dgm:pt modelId="{2BF8B347-6AEC-480E-AEC1-11C33625D220}" type="sibTrans" cxnId="{D9BB1A02-9276-4394-838D-9D69DA7DD75B}">
      <dgm:prSet/>
      <dgm:spPr/>
      <dgm:t>
        <a:bodyPr/>
        <a:lstStyle/>
        <a:p>
          <a:endParaRPr lang="es-CL"/>
        </a:p>
      </dgm:t>
    </dgm:pt>
    <dgm:pt modelId="{43D1E48F-21BF-4A2B-ACDA-07A7682513C4}" type="pres">
      <dgm:prSet presAssocID="{435A297E-9B77-41AD-883A-CEAA8BC43A44}" presName="linearFlow" presStyleCnt="0">
        <dgm:presLayoutVars>
          <dgm:dir/>
          <dgm:resizeHandles val="exact"/>
        </dgm:presLayoutVars>
      </dgm:prSet>
      <dgm:spPr/>
    </dgm:pt>
    <dgm:pt modelId="{EDD97DE3-C628-431C-A8E9-B2ED3D227592}" type="pres">
      <dgm:prSet presAssocID="{32C282DD-1B5B-4F5E-AA90-C6D9B8BCC3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10F866-CB8A-41DD-9FDC-992FE63766B8}" type="pres">
      <dgm:prSet presAssocID="{F5ED09E1-38F6-4704-A463-4C0A5BB2F84C}" presName="spacerL" presStyleCnt="0"/>
      <dgm:spPr/>
    </dgm:pt>
    <dgm:pt modelId="{F1D390B5-1B13-4F50-BE21-CA0FDF42F0E5}" type="pres">
      <dgm:prSet presAssocID="{F5ED09E1-38F6-4704-A463-4C0A5BB2F84C}" presName="sibTrans" presStyleLbl="sibTrans2D1" presStyleIdx="0" presStyleCnt="2" custFlipVert="1" custFlipHor="1" custScaleX="83264" custScaleY="40549" custLinFactX="110940" custLinFactNeighborX="200000" custLinFactNeighborY="4055"/>
      <dgm:spPr/>
      <dgm:t>
        <a:bodyPr/>
        <a:lstStyle/>
        <a:p>
          <a:endParaRPr lang="es-CL"/>
        </a:p>
      </dgm:t>
    </dgm:pt>
    <dgm:pt modelId="{03BC8103-F184-47B8-94ED-59E7B9AD49D7}" type="pres">
      <dgm:prSet presAssocID="{F5ED09E1-38F6-4704-A463-4C0A5BB2F84C}" presName="spacerR" presStyleCnt="0"/>
      <dgm:spPr/>
    </dgm:pt>
    <dgm:pt modelId="{1745C7A3-0552-46EB-8731-018C43B44719}" type="pres">
      <dgm:prSet presAssocID="{B4887A29-0FEF-4DD6-B728-9A2FBB6061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82DD9B-6D0E-4820-BE19-F74A7209E2F8}" type="pres">
      <dgm:prSet presAssocID="{17703467-33E8-4F8F-BC62-48863012F836}" presName="spacerL" presStyleCnt="0"/>
      <dgm:spPr/>
    </dgm:pt>
    <dgm:pt modelId="{F6BAF128-B3CF-473D-885C-0D7C47E21E66}" type="pres">
      <dgm:prSet presAssocID="{17703467-33E8-4F8F-BC62-48863012F83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95F6802D-BA81-4C7F-A563-6854F892E006}" type="pres">
      <dgm:prSet presAssocID="{17703467-33E8-4F8F-BC62-48863012F836}" presName="spacerR" presStyleCnt="0"/>
      <dgm:spPr/>
    </dgm:pt>
    <dgm:pt modelId="{4056C780-2549-4A3F-B5DD-A15FA333D19F}" type="pres">
      <dgm:prSet presAssocID="{1499AD0E-130D-48A8-9237-F988FB64C4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CAFA539-B181-4DDF-BEB2-71218EBE4FF4}" type="presOf" srcId="{B4887A29-0FEF-4DD6-B728-9A2FBB606124}" destId="{1745C7A3-0552-46EB-8731-018C43B44719}" srcOrd="0" destOrd="0" presId="urn:microsoft.com/office/officeart/2005/8/layout/equation1"/>
    <dgm:cxn modelId="{08B3C730-F5BA-4D2F-8A55-7463841EE098}" srcId="{435A297E-9B77-41AD-883A-CEAA8BC43A44}" destId="{B4887A29-0FEF-4DD6-B728-9A2FBB606124}" srcOrd="1" destOrd="0" parTransId="{17CC4E7C-224A-4902-B4D7-9A07A6C86497}" sibTransId="{17703467-33E8-4F8F-BC62-48863012F836}"/>
    <dgm:cxn modelId="{D3C4F0D0-350F-40D1-8711-1347AF08F50C}" type="presOf" srcId="{435A297E-9B77-41AD-883A-CEAA8BC43A44}" destId="{43D1E48F-21BF-4A2B-ACDA-07A7682513C4}" srcOrd="0" destOrd="0" presId="urn:microsoft.com/office/officeart/2005/8/layout/equation1"/>
    <dgm:cxn modelId="{91CA9FDC-9C03-4288-A761-80C80848AA5C}" type="presOf" srcId="{F5ED09E1-38F6-4704-A463-4C0A5BB2F84C}" destId="{F1D390B5-1B13-4F50-BE21-CA0FDF42F0E5}" srcOrd="0" destOrd="0" presId="urn:microsoft.com/office/officeart/2005/8/layout/equation1"/>
    <dgm:cxn modelId="{88B117E6-55FD-4A2F-94AF-A5FFDA26A2A2}" srcId="{435A297E-9B77-41AD-883A-CEAA8BC43A44}" destId="{32C282DD-1B5B-4F5E-AA90-C6D9B8BCC377}" srcOrd="0" destOrd="0" parTransId="{157D7FF9-A998-4D3E-A11E-25189F0F1861}" sibTransId="{F5ED09E1-38F6-4704-A463-4C0A5BB2F84C}"/>
    <dgm:cxn modelId="{E41B64B1-4D89-43DA-BE6E-D4CA47DDD00C}" type="presOf" srcId="{32C282DD-1B5B-4F5E-AA90-C6D9B8BCC377}" destId="{EDD97DE3-C628-431C-A8E9-B2ED3D227592}" srcOrd="0" destOrd="0" presId="urn:microsoft.com/office/officeart/2005/8/layout/equation1"/>
    <dgm:cxn modelId="{D9BB1A02-9276-4394-838D-9D69DA7DD75B}" srcId="{435A297E-9B77-41AD-883A-CEAA8BC43A44}" destId="{1499AD0E-130D-48A8-9237-F988FB64C438}" srcOrd="2" destOrd="0" parTransId="{FA4010C4-22B4-4AEA-8B38-7E20A0AEFF64}" sibTransId="{2BF8B347-6AEC-480E-AEC1-11C33625D220}"/>
    <dgm:cxn modelId="{144A287B-3E5C-4447-800C-7CB2EE08A52C}" type="presOf" srcId="{17703467-33E8-4F8F-BC62-48863012F836}" destId="{F6BAF128-B3CF-473D-885C-0D7C47E21E66}" srcOrd="0" destOrd="0" presId="urn:microsoft.com/office/officeart/2005/8/layout/equation1"/>
    <dgm:cxn modelId="{155579AF-5E11-4A82-A786-D87F4ABE4487}" type="presOf" srcId="{1499AD0E-130D-48A8-9237-F988FB64C438}" destId="{4056C780-2549-4A3F-B5DD-A15FA333D19F}" srcOrd="0" destOrd="0" presId="urn:microsoft.com/office/officeart/2005/8/layout/equation1"/>
    <dgm:cxn modelId="{81173F36-3C8B-42DC-8797-CB0CD7502C08}" type="presParOf" srcId="{43D1E48F-21BF-4A2B-ACDA-07A7682513C4}" destId="{EDD97DE3-C628-431C-A8E9-B2ED3D227592}" srcOrd="0" destOrd="0" presId="urn:microsoft.com/office/officeart/2005/8/layout/equation1"/>
    <dgm:cxn modelId="{BCC1EEC3-D2DE-4A4D-863E-42A6C623D8D5}" type="presParOf" srcId="{43D1E48F-21BF-4A2B-ACDA-07A7682513C4}" destId="{9A10F866-CB8A-41DD-9FDC-992FE63766B8}" srcOrd="1" destOrd="0" presId="urn:microsoft.com/office/officeart/2005/8/layout/equation1"/>
    <dgm:cxn modelId="{60568100-7978-4C01-87B1-3AB189E66399}" type="presParOf" srcId="{43D1E48F-21BF-4A2B-ACDA-07A7682513C4}" destId="{F1D390B5-1B13-4F50-BE21-CA0FDF42F0E5}" srcOrd="2" destOrd="0" presId="urn:microsoft.com/office/officeart/2005/8/layout/equation1"/>
    <dgm:cxn modelId="{0D8666EB-DD6F-4B6C-83EE-531FAA4F0794}" type="presParOf" srcId="{43D1E48F-21BF-4A2B-ACDA-07A7682513C4}" destId="{03BC8103-F184-47B8-94ED-59E7B9AD49D7}" srcOrd="3" destOrd="0" presId="urn:microsoft.com/office/officeart/2005/8/layout/equation1"/>
    <dgm:cxn modelId="{B522B4F7-65B5-421E-9193-85337047ADC9}" type="presParOf" srcId="{43D1E48F-21BF-4A2B-ACDA-07A7682513C4}" destId="{1745C7A3-0552-46EB-8731-018C43B44719}" srcOrd="4" destOrd="0" presId="urn:microsoft.com/office/officeart/2005/8/layout/equation1"/>
    <dgm:cxn modelId="{BDD2DB1F-B762-46E5-AFD2-B7520144885A}" type="presParOf" srcId="{43D1E48F-21BF-4A2B-ACDA-07A7682513C4}" destId="{5082DD9B-6D0E-4820-BE19-F74A7209E2F8}" srcOrd="5" destOrd="0" presId="urn:microsoft.com/office/officeart/2005/8/layout/equation1"/>
    <dgm:cxn modelId="{26FE3180-FA44-4AA7-B2FF-5F2E8D66D56B}" type="presParOf" srcId="{43D1E48F-21BF-4A2B-ACDA-07A7682513C4}" destId="{F6BAF128-B3CF-473D-885C-0D7C47E21E66}" srcOrd="6" destOrd="0" presId="urn:microsoft.com/office/officeart/2005/8/layout/equation1"/>
    <dgm:cxn modelId="{5A2CD743-3659-4122-90E8-4B02580198A2}" type="presParOf" srcId="{43D1E48F-21BF-4A2B-ACDA-07A7682513C4}" destId="{95F6802D-BA81-4C7F-A563-6854F892E006}" srcOrd="7" destOrd="0" presId="urn:microsoft.com/office/officeart/2005/8/layout/equation1"/>
    <dgm:cxn modelId="{3F79EFDE-F992-40C9-9960-5A11A5609F4E}" type="presParOf" srcId="{43D1E48F-21BF-4A2B-ACDA-07A7682513C4}" destId="{4056C780-2549-4A3F-B5DD-A15FA333D19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6128ED-068E-4AF9-8090-5D1046597018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B31A1480-71F1-4663-B4C1-9C716167DCF5}">
      <dgm:prSet phldrT="[Texto]"/>
      <dgm:spPr/>
      <dgm:t>
        <a:bodyPr/>
        <a:lstStyle/>
        <a:p>
          <a:r>
            <a:rPr lang="es-CL" dirty="0" smtClean="0"/>
            <a:t>Tramos de Sobreconsumo</a:t>
          </a:r>
          <a:endParaRPr lang="es-CL" dirty="0"/>
        </a:p>
      </dgm:t>
    </dgm:pt>
    <dgm:pt modelId="{E5B4F3AC-DEB9-4F4F-A03F-87A36CBFB85E}" type="parTrans" cxnId="{10082372-283D-4C16-B5A8-AE9662329DB8}">
      <dgm:prSet/>
      <dgm:spPr/>
      <dgm:t>
        <a:bodyPr/>
        <a:lstStyle/>
        <a:p>
          <a:endParaRPr lang="es-CL"/>
        </a:p>
      </dgm:t>
    </dgm:pt>
    <dgm:pt modelId="{21CFADB9-A27F-44DC-AA14-DFB4BDAE00D6}" type="sibTrans" cxnId="{10082372-283D-4C16-B5A8-AE9662329DB8}">
      <dgm:prSet/>
      <dgm:spPr/>
      <dgm:t>
        <a:bodyPr/>
        <a:lstStyle/>
        <a:p>
          <a:endParaRPr lang="es-CL"/>
        </a:p>
      </dgm:t>
    </dgm:pt>
    <dgm:pt modelId="{DF59EE19-1E61-45A6-8E66-C6A7460F55D4}">
      <dgm:prSet phldrT="[Texto]"/>
      <dgm:spPr/>
      <dgm:t>
        <a:bodyPr/>
        <a:lstStyle/>
        <a:p>
          <a:r>
            <a:rPr lang="es-CL" dirty="0" smtClean="0"/>
            <a:t>Cargos fijos diferenciados por diámetro</a:t>
          </a:r>
          <a:endParaRPr lang="es-CL" dirty="0"/>
        </a:p>
      </dgm:t>
    </dgm:pt>
    <dgm:pt modelId="{E1C3F4C1-9418-4C3A-B3D6-3D73FB1940BC}" type="parTrans" cxnId="{ED1F3CD1-11AD-451A-80E4-25F49D09BA1E}">
      <dgm:prSet/>
      <dgm:spPr/>
      <dgm:t>
        <a:bodyPr/>
        <a:lstStyle/>
        <a:p>
          <a:endParaRPr lang="es-CL"/>
        </a:p>
      </dgm:t>
    </dgm:pt>
    <dgm:pt modelId="{31B062FF-DB89-4254-996C-1D4B17BA41D7}" type="sibTrans" cxnId="{ED1F3CD1-11AD-451A-80E4-25F49D09BA1E}">
      <dgm:prSet/>
      <dgm:spPr/>
      <dgm:t>
        <a:bodyPr/>
        <a:lstStyle/>
        <a:p>
          <a:endParaRPr lang="es-CL"/>
        </a:p>
      </dgm:t>
    </dgm:pt>
    <dgm:pt modelId="{DAE12D30-3FF0-4A8C-8C22-924BFECB3988}">
      <dgm:prSet phldrT="[Texto]"/>
      <dgm:spPr/>
      <dgm:t>
        <a:bodyPr/>
        <a:lstStyle/>
        <a:p>
          <a:r>
            <a:rPr lang="es-CL" dirty="0" smtClean="0"/>
            <a:t>Nueva Tarifa</a:t>
          </a:r>
          <a:endParaRPr lang="es-CL" dirty="0"/>
        </a:p>
      </dgm:t>
    </dgm:pt>
    <dgm:pt modelId="{25F76EEB-3AED-418A-8C6B-B19B801EBD27}" type="parTrans" cxnId="{36197406-6207-4E57-82ED-598447512270}">
      <dgm:prSet/>
      <dgm:spPr/>
      <dgm:t>
        <a:bodyPr/>
        <a:lstStyle/>
        <a:p>
          <a:endParaRPr lang="es-CL"/>
        </a:p>
      </dgm:t>
    </dgm:pt>
    <dgm:pt modelId="{4903A23C-6E3B-4919-BC9B-0AB27AEAC67C}" type="sibTrans" cxnId="{36197406-6207-4E57-82ED-598447512270}">
      <dgm:prSet/>
      <dgm:spPr/>
      <dgm:t>
        <a:bodyPr/>
        <a:lstStyle/>
        <a:p>
          <a:endParaRPr lang="es-CL"/>
        </a:p>
      </dgm:t>
    </dgm:pt>
    <dgm:pt modelId="{0B3397B1-736A-4213-9CF8-BD47BF126945}" type="pres">
      <dgm:prSet presAssocID="{BE6128ED-068E-4AF9-8090-5D1046597018}" presName="compositeShape" presStyleCnt="0">
        <dgm:presLayoutVars>
          <dgm:chMax val="7"/>
          <dgm:dir/>
          <dgm:resizeHandles val="exact"/>
        </dgm:presLayoutVars>
      </dgm:prSet>
      <dgm:spPr/>
    </dgm:pt>
    <dgm:pt modelId="{7837FA34-F3FA-48E6-969A-C0F677AA7C13}" type="pres">
      <dgm:prSet presAssocID="{BE6128ED-068E-4AF9-8090-5D1046597018}" presName="wedge1" presStyleLbl="node1" presStyleIdx="0" presStyleCnt="3"/>
      <dgm:spPr/>
      <dgm:t>
        <a:bodyPr/>
        <a:lstStyle/>
        <a:p>
          <a:endParaRPr lang="es-CL"/>
        </a:p>
      </dgm:t>
    </dgm:pt>
    <dgm:pt modelId="{2AF803B0-03B5-41C6-AB86-6C7F55A4EAF6}" type="pres">
      <dgm:prSet presAssocID="{BE6128ED-068E-4AF9-8090-5D1046597018}" presName="dummy1a" presStyleCnt="0"/>
      <dgm:spPr/>
    </dgm:pt>
    <dgm:pt modelId="{9361A021-6FFD-412E-A350-C3E01D3B372C}" type="pres">
      <dgm:prSet presAssocID="{BE6128ED-068E-4AF9-8090-5D1046597018}" presName="dummy1b" presStyleCnt="0"/>
      <dgm:spPr/>
    </dgm:pt>
    <dgm:pt modelId="{42079428-9460-498D-AC01-7FC65EE922B3}" type="pres">
      <dgm:prSet presAssocID="{BE6128ED-068E-4AF9-8090-5D104659701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D5C90C-4B5F-4123-B68A-5D615C74AF54}" type="pres">
      <dgm:prSet presAssocID="{BE6128ED-068E-4AF9-8090-5D1046597018}" presName="wedge2" presStyleLbl="node1" presStyleIdx="1" presStyleCnt="3"/>
      <dgm:spPr/>
      <dgm:t>
        <a:bodyPr/>
        <a:lstStyle/>
        <a:p>
          <a:endParaRPr lang="es-CL"/>
        </a:p>
      </dgm:t>
    </dgm:pt>
    <dgm:pt modelId="{E31DDDF7-3AEC-4138-ADAC-0B717751FD62}" type="pres">
      <dgm:prSet presAssocID="{BE6128ED-068E-4AF9-8090-5D1046597018}" presName="dummy2a" presStyleCnt="0"/>
      <dgm:spPr/>
    </dgm:pt>
    <dgm:pt modelId="{7F6FF703-100E-447B-AC73-8BBC0F07791F}" type="pres">
      <dgm:prSet presAssocID="{BE6128ED-068E-4AF9-8090-5D1046597018}" presName="dummy2b" presStyleCnt="0"/>
      <dgm:spPr/>
    </dgm:pt>
    <dgm:pt modelId="{5624F6B1-32D8-4AC8-BA65-096BE088C90F}" type="pres">
      <dgm:prSet presAssocID="{BE6128ED-068E-4AF9-8090-5D104659701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FAE88F-164E-4182-9537-B9472AEB85E4}" type="pres">
      <dgm:prSet presAssocID="{BE6128ED-068E-4AF9-8090-5D1046597018}" presName="wedge3" presStyleLbl="node1" presStyleIdx="2" presStyleCnt="3"/>
      <dgm:spPr/>
      <dgm:t>
        <a:bodyPr/>
        <a:lstStyle/>
        <a:p>
          <a:endParaRPr lang="es-CL"/>
        </a:p>
      </dgm:t>
    </dgm:pt>
    <dgm:pt modelId="{C9A210D7-3430-49BC-9E37-AABBD9CBED66}" type="pres">
      <dgm:prSet presAssocID="{BE6128ED-068E-4AF9-8090-5D1046597018}" presName="dummy3a" presStyleCnt="0"/>
      <dgm:spPr/>
    </dgm:pt>
    <dgm:pt modelId="{CAC454BE-3BCC-4654-8A18-4EB4F91308A2}" type="pres">
      <dgm:prSet presAssocID="{BE6128ED-068E-4AF9-8090-5D1046597018}" presName="dummy3b" presStyleCnt="0"/>
      <dgm:spPr/>
    </dgm:pt>
    <dgm:pt modelId="{5E446496-3F49-4919-9318-72F766ACB3E1}" type="pres">
      <dgm:prSet presAssocID="{BE6128ED-068E-4AF9-8090-5D104659701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417B13-6D12-4519-9015-B5CB02C135CE}" type="pres">
      <dgm:prSet presAssocID="{21CFADB9-A27F-44DC-AA14-DFB4BDAE00D6}" presName="arrowWedge1" presStyleLbl="fgSibTrans2D1" presStyleIdx="0" presStyleCnt="3"/>
      <dgm:spPr/>
    </dgm:pt>
    <dgm:pt modelId="{E525BCAA-260B-497F-90E1-D1C7F4BD259C}" type="pres">
      <dgm:prSet presAssocID="{31B062FF-DB89-4254-996C-1D4B17BA41D7}" presName="arrowWedge2" presStyleLbl="fgSibTrans2D1" presStyleIdx="1" presStyleCnt="3"/>
      <dgm:spPr/>
    </dgm:pt>
    <dgm:pt modelId="{0E2963AE-DA16-44A1-AFB3-A6B817D2D6C2}" type="pres">
      <dgm:prSet presAssocID="{4903A23C-6E3B-4919-BC9B-0AB27AEAC67C}" presName="arrowWedge3" presStyleLbl="fgSibTrans2D1" presStyleIdx="2" presStyleCnt="3"/>
      <dgm:spPr/>
    </dgm:pt>
  </dgm:ptLst>
  <dgm:cxnLst>
    <dgm:cxn modelId="{36197406-6207-4E57-82ED-598447512270}" srcId="{BE6128ED-068E-4AF9-8090-5D1046597018}" destId="{DAE12D30-3FF0-4A8C-8C22-924BFECB3988}" srcOrd="2" destOrd="0" parTransId="{25F76EEB-3AED-418A-8C6B-B19B801EBD27}" sibTransId="{4903A23C-6E3B-4919-BC9B-0AB27AEAC67C}"/>
    <dgm:cxn modelId="{591838AB-E9A8-48DA-86F8-7090EFFB16BE}" type="presOf" srcId="{DAE12D30-3FF0-4A8C-8C22-924BFECB3988}" destId="{5E446496-3F49-4919-9318-72F766ACB3E1}" srcOrd="1" destOrd="0" presId="urn:microsoft.com/office/officeart/2005/8/layout/cycle8"/>
    <dgm:cxn modelId="{22404F89-E952-4D1C-B2CB-1CBBEAE76754}" type="presOf" srcId="{B31A1480-71F1-4663-B4C1-9C716167DCF5}" destId="{7837FA34-F3FA-48E6-969A-C0F677AA7C13}" srcOrd="0" destOrd="0" presId="urn:microsoft.com/office/officeart/2005/8/layout/cycle8"/>
    <dgm:cxn modelId="{7A2D2DA2-D6B6-48A6-8222-9F94028D6024}" type="presOf" srcId="{DAE12D30-3FF0-4A8C-8C22-924BFECB3988}" destId="{65FAE88F-164E-4182-9537-B9472AEB85E4}" srcOrd="0" destOrd="0" presId="urn:microsoft.com/office/officeart/2005/8/layout/cycle8"/>
    <dgm:cxn modelId="{3D14B6E2-D741-4079-8C66-F1A2C9F4107D}" type="presOf" srcId="{DF59EE19-1E61-45A6-8E66-C6A7460F55D4}" destId="{D4D5C90C-4B5F-4123-B68A-5D615C74AF54}" srcOrd="0" destOrd="0" presId="urn:microsoft.com/office/officeart/2005/8/layout/cycle8"/>
    <dgm:cxn modelId="{021025B1-4598-485D-837E-E4DFE6ECEC00}" type="presOf" srcId="{DF59EE19-1E61-45A6-8E66-C6A7460F55D4}" destId="{5624F6B1-32D8-4AC8-BA65-096BE088C90F}" srcOrd="1" destOrd="0" presId="urn:microsoft.com/office/officeart/2005/8/layout/cycle8"/>
    <dgm:cxn modelId="{037F89A3-39FE-4EF0-A6AB-BF0991DD427B}" type="presOf" srcId="{B31A1480-71F1-4663-B4C1-9C716167DCF5}" destId="{42079428-9460-498D-AC01-7FC65EE922B3}" srcOrd="1" destOrd="0" presId="urn:microsoft.com/office/officeart/2005/8/layout/cycle8"/>
    <dgm:cxn modelId="{10082372-283D-4C16-B5A8-AE9662329DB8}" srcId="{BE6128ED-068E-4AF9-8090-5D1046597018}" destId="{B31A1480-71F1-4663-B4C1-9C716167DCF5}" srcOrd="0" destOrd="0" parTransId="{E5B4F3AC-DEB9-4F4F-A03F-87A36CBFB85E}" sibTransId="{21CFADB9-A27F-44DC-AA14-DFB4BDAE00D6}"/>
    <dgm:cxn modelId="{ED1F3CD1-11AD-451A-80E4-25F49D09BA1E}" srcId="{BE6128ED-068E-4AF9-8090-5D1046597018}" destId="{DF59EE19-1E61-45A6-8E66-C6A7460F55D4}" srcOrd="1" destOrd="0" parTransId="{E1C3F4C1-9418-4C3A-B3D6-3D73FB1940BC}" sibTransId="{31B062FF-DB89-4254-996C-1D4B17BA41D7}"/>
    <dgm:cxn modelId="{74F14CC6-193F-49BC-ABC2-6C28BECCEA13}" type="presOf" srcId="{BE6128ED-068E-4AF9-8090-5D1046597018}" destId="{0B3397B1-736A-4213-9CF8-BD47BF126945}" srcOrd="0" destOrd="0" presId="urn:microsoft.com/office/officeart/2005/8/layout/cycle8"/>
    <dgm:cxn modelId="{97E47BDC-0592-4044-8659-D16E9E315989}" type="presParOf" srcId="{0B3397B1-736A-4213-9CF8-BD47BF126945}" destId="{7837FA34-F3FA-48E6-969A-C0F677AA7C13}" srcOrd="0" destOrd="0" presId="urn:microsoft.com/office/officeart/2005/8/layout/cycle8"/>
    <dgm:cxn modelId="{DD79A829-0122-46AC-8414-10C3D83F42A3}" type="presParOf" srcId="{0B3397B1-736A-4213-9CF8-BD47BF126945}" destId="{2AF803B0-03B5-41C6-AB86-6C7F55A4EAF6}" srcOrd="1" destOrd="0" presId="urn:microsoft.com/office/officeart/2005/8/layout/cycle8"/>
    <dgm:cxn modelId="{1C8A4F1A-78C4-4085-8895-483F23A71CE7}" type="presParOf" srcId="{0B3397B1-736A-4213-9CF8-BD47BF126945}" destId="{9361A021-6FFD-412E-A350-C3E01D3B372C}" srcOrd="2" destOrd="0" presId="urn:microsoft.com/office/officeart/2005/8/layout/cycle8"/>
    <dgm:cxn modelId="{77400330-9623-4F17-9A90-220884CE01E6}" type="presParOf" srcId="{0B3397B1-736A-4213-9CF8-BD47BF126945}" destId="{42079428-9460-498D-AC01-7FC65EE922B3}" srcOrd="3" destOrd="0" presId="urn:microsoft.com/office/officeart/2005/8/layout/cycle8"/>
    <dgm:cxn modelId="{3FF42FEF-091A-496D-87CF-B4ED7E580821}" type="presParOf" srcId="{0B3397B1-736A-4213-9CF8-BD47BF126945}" destId="{D4D5C90C-4B5F-4123-B68A-5D615C74AF54}" srcOrd="4" destOrd="0" presId="urn:microsoft.com/office/officeart/2005/8/layout/cycle8"/>
    <dgm:cxn modelId="{DAB335AF-9C96-4F00-AE67-049B29D7FC21}" type="presParOf" srcId="{0B3397B1-736A-4213-9CF8-BD47BF126945}" destId="{E31DDDF7-3AEC-4138-ADAC-0B717751FD62}" srcOrd="5" destOrd="0" presId="urn:microsoft.com/office/officeart/2005/8/layout/cycle8"/>
    <dgm:cxn modelId="{958059AA-55F1-4810-B500-F333616D8B7E}" type="presParOf" srcId="{0B3397B1-736A-4213-9CF8-BD47BF126945}" destId="{7F6FF703-100E-447B-AC73-8BBC0F07791F}" srcOrd="6" destOrd="0" presId="urn:microsoft.com/office/officeart/2005/8/layout/cycle8"/>
    <dgm:cxn modelId="{8E6C5605-B7C2-41A6-82EF-8B616AC03AD0}" type="presParOf" srcId="{0B3397B1-736A-4213-9CF8-BD47BF126945}" destId="{5624F6B1-32D8-4AC8-BA65-096BE088C90F}" srcOrd="7" destOrd="0" presId="urn:microsoft.com/office/officeart/2005/8/layout/cycle8"/>
    <dgm:cxn modelId="{394680E2-7249-4CD6-BC4D-413FBF249533}" type="presParOf" srcId="{0B3397B1-736A-4213-9CF8-BD47BF126945}" destId="{65FAE88F-164E-4182-9537-B9472AEB85E4}" srcOrd="8" destOrd="0" presId="urn:microsoft.com/office/officeart/2005/8/layout/cycle8"/>
    <dgm:cxn modelId="{5290C04B-B2D7-4546-A8D0-8E83EC9C3EFB}" type="presParOf" srcId="{0B3397B1-736A-4213-9CF8-BD47BF126945}" destId="{C9A210D7-3430-49BC-9E37-AABBD9CBED66}" srcOrd="9" destOrd="0" presId="urn:microsoft.com/office/officeart/2005/8/layout/cycle8"/>
    <dgm:cxn modelId="{E4CC8DF7-1523-42CC-8F58-AC7AAA4CE46C}" type="presParOf" srcId="{0B3397B1-736A-4213-9CF8-BD47BF126945}" destId="{CAC454BE-3BCC-4654-8A18-4EB4F91308A2}" srcOrd="10" destOrd="0" presId="urn:microsoft.com/office/officeart/2005/8/layout/cycle8"/>
    <dgm:cxn modelId="{303EF4B0-3684-4F46-89B1-5A64716C7FE8}" type="presParOf" srcId="{0B3397B1-736A-4213-9CF8-BD47BF126945}" destId="{5E446496-3F49-4919-9318-72F766ACB3E1}" srcOrd="11" destOrd="0" presId="urn:microsoft.com/office/officeart/2005/8/layout/cycle8"/>
    <dgm:cxn modelId="{C45A3C44-4991-4242-8CEC-F2F52D704A38}" type="presParOf" srcId="{0B3397B1-736A-4213-9CF8-BD47BF126945}" destId="{CC417B13-6D12-4519-9015-B5CB02C135CE}" srcOrd="12" destOrd="0" presId="urn:microsoft.com/office/officeart/2005/8/layout/cycle8"/>
    <dgm:cxn modelId="{315EB11E-C6B2-407E-ACF9-F6C668A841AB}" type="presParOf" srcId="{0B3397B1-736A-4213-9CF8-BD47BF126945}" destId="{E525BCAA-260B-497F-90E1-D1C7F4BD259C}" srcOrd="13" destOrd="0" presId="urn:microsoft.com/office/officeart/2005/8/layout/cycle8"/>
    <dgm:cxn modelId="{2A448C39-DBE2-41D8-B2D3-08ED42226416}" type="presParOf" srcId="{0B3397B1-736A-4213-9CF8-BD47BF126945}" destId="{0E2963AE-DA16-44A1-AFB3-A6B817D2D6C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3335FB-8E67-4964-9167-E3CA68C1BEB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CF2E185-C403-498F-8D2E-831F99A6DFEA}">
      <dgm:prSet phldrT="[Texto]"/>
      <dgm:spPr/>
      <dgm:t>
        <a:bodyPr/>
        <a:lstStyle/>
        <a:p>
          <a:r>
            <a:rPr lang="es-CL" dirty="0" smtClean="0"/>
            <a:t>Tarifa</a:t>
          </a:r>
          <a:endParaRPr lang="es-CL" dirty="0"/>
        </a:p>
      </dgm:t>
    </dgm:pt>
    <dgm:pt modelId="{80A70893-8829-4EE8-9378-2B44B3B36BC1}" type="parTrans" cxnId="{15E8045B-BFB3-428C-A547-029EEA2C6831}">
      <dgm:prSet/>
      <dgm:spPr/>
      <dgm:t>
        <a:bodyPr/>
        <a:lstStyle/>
        <a:p>
          <a:endParaRPr lang="es-CL"/>
        </a:p>
      </dgm:t>
    </dgm:pt>
    <dgm:pt modelId="{05008284-98AA-4024-8116-A08BFCACD658}" type="sibTrans" cxnId="{15E8045B-BFB3-428C-A547-029EEA2C6831}">
      <dgm:prSet/>
      <dgm:spPr/>
      <dgm:t>
        <a:bodyPr/>
        <a:lstStyle/>
        <a:p>
          <a:endParaRPr lang="es-CL"/>
        </a:p>
      </dgm:t>
    </dgm:pt>
    <dgm:pt modelId="{D80A5EC2-5633-43BD-BF26-11C4B0AB31FD}">
      <dgm:prSet phldrT="[Texto]"/>
      <dgm:spPr/>
      <dgm:t>
        <a:bodyPr/>
        <a:lstStyle/>
        <a:p>
          <a:r>
            <a:rPr lang="es-CL" dirty="0" smtClean="0"/>
            <a:t>Estructura de costos </a:t>
          </a:r>
          <a:endParaRPr lang="es-CL" dirty="0"/>
        </a:p>
      </dgm:t>
    </dgm:pt>
    <dgm:pt modelId="{721296E2-5953-463F-BAC4-C3E213D1648E}" type="parTrans" cxnId="{2C2A6D9E-31E3-4081-B720-F2D9B0D0A435}">
      <dgm:prSet/>
      <dgm:spPr/>
      <dgm:t>
        <a:bodyPr/>
        <a:lstStyle/>
        <a:p>
          <a:endParaRPr lang="es-CL"/>
        </a:p>
      </dgm:t>
    </dgm:pt>
    <dgm:pt modelId="{1F25D759-8ADF-4CE4-9D67-DDE128D4D4AE}" type="sibTrans" cxnId="{2C2A6D9E-31E3-4081-B720-F2D9B0D0A435}">
      <dgm:prSet/>
      <dgm:spPr/>
      <dgm:t>
        <a:bodyPr/>
        <a:lstStyle/>
        <a:p>
          <a:endParaRPr lang="es-CL"/>
        </a:p>
      </dgm:t>
    </dgm:pt>
    <dgm:pt modelId="{1757A0EB-FA12-47F3-B6C9-F0BDB6FC7EE0}">
      <dgm:prSet phldrT="[Texto]"/>
      <dgm:spPr/>
      <dgm:t>
        <a:bodyPr/>
        <a:lstStyle/>
        <a:p>
          <a:r>
            <a:rPr lang="es-CL" dirty="0" smtClean="0"/>
            <a:t>Costos Fijos</a:t>
          </a:r>
          <a:endParaRPr lang="es-CL" dirty="0"/>
        </a:p>
      </dgm:t>
    </dgm:pt>
    <dgm:pt modelId="{0C174725-C5DA-450F-8913-9F7080C86D5B}" type="parTrans" cxnId="{D83D8571-F399-47E7-8232-801035550BA5}">
      <dgm:prSet/>
      <dgm:spPr/>
      <dgm:t>
        <a:bodyPr/>
        <a:lstStyle/>
        <a:p>
          <a:endParaRPr lang="es-CL"/>
        </a:p>
      </dgm:t>
    </dgm:pt>
    <dgm:pt modelId="{5F0E8780-5D4B-49C8-A083-C32D9E4D16BF}" type="sibTrans" cxnId="{D83D8571-F399-47E7-8232-801035550BA5}">
      <dgm:prSet/>
      <dgm:spPr/>
      <dgm:t>
        <a:bodyPr/>
        <a:lstStyle/>
        <a:p>
          <a:endParaRPr lang="es-CL"/>
        </a:p>
      </dgm:t>
    </dgm:pt>
    <dgm:pt modelId="{64BC84CE-9117-40DD-917F-21BA9C120FE8}">
      <dgm:prSet phldrT="[Texto]"/>
      <dgm:spPr/>
      <dgm:t>
        <a:bodyPr/>
        <a:lstStyle/>
        <a:p>
          <a:r>
            <a:rPr lang="es-CL" dirty="0" smtClean="0"/>
            <a:t>Costos Variables</a:t>
          </a:r>
          <a:endParaRPr lang="es-CL" dirty="0"/>
        </a:p>
      </dgm:t>
    </dgm:pt>
    <dgm:pt modelId="{FB323288-AEF2-4A93-BA52-B61C9CA9284E}" type="parTrans" cxnId="{2A0D0AE5-60A4-48FE-BA14-0F2DD1FC550D}">
      <dgm:prSet/>
      <dgm:spPr/>
      <dgm:t>
        <a:bodyPr/>
        <a:lstStyle/>
        <a:p>
          <a:endParaRPr lang="es-CL"/>
        </a:p>
      </dgm:t>
    </dgm:pt>
    <dgm:pt modelId="{6258D53B-7A7C-4FD1-9BAB-39CB20453D5B}" type="sibTrans" cxnId="{2A0D0AE5-60A4-48FE-BA14-0F2DD1FC550D}">
      <dgm:prSet/>
      <dgm:spPr/>
      <dgm:t>
        <a:bodyPr/>
        <a:lstStyle/>
        <a:p>
          <a:endParaRPr lang="es-CL"/>
        </a:p>
      </dgm:t>
    </dgm:pt>
    <dgm:pt modelId="{F32D7D11-BCC5-4B28-BEED-8FD9B20B6C9C}">
      <dgm:prSet phldrT="[Texto]"/>
      <dgm:spPr/>
      <dgm:t>
        <a:bodyPr/>
        <a:lstStyle/>
        <a:p>
          <a:r>
            <a:rPr lang="es-CL" dirty="0" smtClean="0"/>
            <a:t>Sistema modelo</a:t>
          </a:r>
          <a:endParaRPr lang="es-CL" dirty="0"/>
        </a:p>
      </dgm:t>
    </dgm:pt>
    <dgm:pt modelId="{C1AFBF57-3182-44F8-9790-45C7F79508D5}" type="parTrans" cxnId="{696E7F86-B0FA-48EE-99EA-E93CBE5B5D7D}">
      <dgm:prSet/>
      <dgm:spPr/>
      <dgm:t>
        <a:bodyPr/>
        <a:lstStyle/>
        <a:p>
          <a:endParaRPr lang="es-CL"/>
        </a:p>
      </dgm:t>
    </dgm:pt>
    <dgm:pt modelId="{5CC5899B-EB22-4925-A889-0286B64D4AAC}" type="sibTrans" cxnId="{696E7F86-B0FA-48EE-99EA-E93CBE5B5D7D}">
      <dgm:prSet/>
      <dgm:spPr/>
      <dgm:t>
        <a:bodyPr/>
        <a:lstStyle/>
        <a:p>
          <a:endParaRPr lang="es-CL"/>
        </a:p>
      </dgm:t>
    </dgm:pt>
    <dgm:pt modelId="{460AC726-C7AD-4C77-AF0B-6520812BEC48}" type="pres">
      <dgm:prSet presAssocID="{ED3335FB-8E67-4964-9167-E3CA68C1BE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2528326-F689-4F27-8514-4614E13857A8}" type="pres">
      <dgm:prSet presAssocID="{ACF2E185-C403-498F-8D2E-831F99A6DFEA}" presName="root1" presStyleCnt="0"/>
      <dgm:spPr/>
    </dgm:pt>
    <dgm:pt modelId="{C8E8FBD4-D500-4043-86B1-EF1F9C1DBEBB}" type="pres">
      <dgm:prSet presAssocID="{ACF2E185-C403-498F-8D2E-831F99A6DF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3A5A081-B541-44D8-9AE2-7AF8B8A9DB36}" type="pres">
      <dgm:prSet presAssocID="{ACF2E185-C403-498F-8D2E-831F99A6DFEA}" presName="level2hierChild" presStyleCnt="0"/>
      <dgm:spPr/>
    </dgm:pt>
    <dgm:pt modelId="{713E48C4-DED0-456D-B932-39A33A8C5579}" type="pres">
      <dgm:prSet presAssocID="{721296E2-5953-463F-BAC4-C3E213D1648E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300BAEB2-4DD2-4A91-B8F4-BD44C5BC74D5}" type="pres">
      <dgm:prSet presAssocID="{721296E2-5953-463F-BAC4-C3E213D1648E}" presName="connTx" presStyleLbl="parChTrans1D2" presStyleIdx="0" presStyleCnt="2"/>
      <dgm:spPr/>
      <dgm:t>
        <a:bodyPr/>
        <a:lstStyle/>
        <a:p>
          <a:endParaRPr lang="es-CL"/>
        </a:p>
      </dgm:t>
    </dgm:pt>
    <dgm:pt modelId="{D1891C64-FAF4-462B-9AE3-FCD788321800}" type="pres">
      <dgm:prSet presAssocID="{D80A5EC2-5633-43BD-BF26-11C4B0AB31FD}" presName="root2" presStyleCnt="0"/>
      <dgm:spPr/>
    </dgm:pt>
    <dgm:pt modelId="{F9547295-C6C0-46D9-9965-FA22DE6CDF89}" type="pres">
      <dgm:prSet presAssocID="{D80A5EC2-5633-43BD-BF26-11C4B0AB31F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C89EE74-FDBD-4388-AEE9-90F8B29F994C}" type="pres">
      <dgm:prSet presAssocID="{D80A5EC2-5633-43BD-BF26-11C4B0AB31FD}" presName="level3hierChild" presStyleCnt="0"/>
      <dgm:spPr/>
    </dgm:pt>
    <dgm:pt modelId="{381070F5-610C-4BAF-BC09-D844FB6CADC7}" type="pres">
      <dgm:prSet presAssocID="{0C174725-C5DA-450F-8913-9F7080C86D5B}" presName="conn2-1" presStyleLbl="parChTrans1D3" presStyleIdx="0" presStyleCnt="2"/>
      <dgm:spPr/>
      <dgm:t>
        <a:bodyPr/>
        <a:lstStyle/>
        <a:p>
          <a:endParaRPr lang="es-CL"/>
        </a:p>
      </dgm:t>
    </dgm:pt>
    <dgm:pt modelId="{6D4900D0-424F-40CE-8508-1B9D9CD5B38A}" type="pres">
      <dgm:prSet presAssocID="{0C174725-C5DA-450F-8913-9F7080C86D5B}" presName="connTx" presStyleLbl="parChTrans1D3" presStyleIdx="0" presStyleCnt="2"/>
      <dgm:spPr/>
      <dgm:t>
        <a:bodyPr/>
        <a:lstStyle/>
        <a:p>
          <a:endParaRPr lang="es-CL"/>
        </a:p>
      </dgm:t>
    </dgm:pt>
    <dgm:pt modelId="{2DE83949-C3BD-4766-A816-A320BCC584F7}" type="pres">
      <dgm:prSet presAssocID="{1757A0EB-FA12-47F3-B6C9-F0BDB6FC7EE0}" presName="root2" presStyleCnt="0"/>
      <dgm:spPr/>
    </dgm:pt>
    <dgm:pt modelId="{291C7249-9F08-4F33-B8C2-FF552642EF77}" type="pres">
      <dgm:prSet presAssocID="{1757A0EB-FA12-47F3-B6C9-F0BDB6FC7EE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D48635-D51D-4575-8200-5C82B730A8A2}" type="pres">
      <dgm:prSet presAssocID="{1757A0EB-FA12-47F3-B6C9-F0BDB6FC7EE0}" presName="level3hierChild" presStyleCnt="0"/>
      <dgm:spPr/>
    </dgm:pt>
    <dgm:pt modelId="{F62E4E12-6138-4B45-8376-060A4923C023}" type="pres">
      <dgm:prSet presAssocID="{FB323288-AEF2-4A93-BA52-B61C9CA9284E}" presName="conn2-1" presStyleLbl="parChTrans1D3" presStyleIdx="1" presStyleCnt="2"/>
      <dgm:spPr/>
      <dgm:t>
        <a:bodyPr/>
        <a:lstStyle/>
        <a:p>
          <a:endParaRPr lang="es-CL"/>
        </a:p>
      </dgm:t>
    </dgm:pt>
    <dgm:pt modelId="{CD7AF02F-1884-46BE-8A4A-D6A1F208ADD0}" type="pres">
      <dgm:prSet presAssocID="{FB323288-AEF2-4A93-BA52-B61C9CA9284E}" presName="connTx" presStyleLbl="parChTrans1D3" presStyleIdx="1" presStyleCnt="2"/>
      <dgm:spPr/>
      <dgm:t>
        <a:bodyPr/>
        <a:lstStyle/>
        <a:p>
          <a:endParaRPr lang="es-CL"/>
        </a:p>
      </dgm:t>
    </dgm:pt>
    <dgm:pt modelId="{CCDFA098-3527-4EB6-80FD-6EFDE25F92C4}" type="pres">
      <dgm:prSet presAssocID="{64BC84CE-9117-40DD-917F-21BA9C120FE8}" presName="root2" presStyleCnt="0"/>
      <dgm:spPr/>
    </dgm:pt>
    <dgm:pt modelId="{8EE21A69-9349-4CA0-8E64-7D38DD40B00A}" type="pres">
      <dgm:prSet presAssocID="{64BC84CE-9117-40DD-917F-21BA9C120FE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6C4E562-78C5-4321-9882-8044F425575E}" type="pres">
      <dgm:prSet presAssocID="{64BC84CE-9117-40DD-917F-21BA9C120FE8}" presName="level3hierChild" presStyleCnt="0"/>
      <dgm:spPr/>
    </dgm:pt>
    <dgm:pt modelId="{4B64937F-2571-441B-9F37-598F4D7D9F56}" type="pres">
      <dgm:prSet presAssocID="{C1AFBF57-3182-44F8-9790-45C7F79508D5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126272B5-29E9-44A9-9AA7-5FDA4EEA0BC4}" type="pres">
      <dgm:prSet presAssocID="{C1AFBF57-3182-44F8-9790-45C7F79508D5}" presName="connTx" presStyleLbl="parChTrans1D2" presStyleIdx="1" presStyleCnt="2"/>
      <dgm:spPr/>
      <dgm:t>
        <a:bodyPr/>
        <a:lstStyle/>
        <a:p>
          <a:endParaRPr lang="es-CL"/>
        </a:p>
      </dgm:t>
    </dgm:pt>
    <dgm:pt modelId="{8C6B6ECA-5EDF-4FC7-8A3B-1A5FEDCD421A}" type="pres">
      <dgm:prSet presAssocID="{F32D7D11-BCC5-4B28-BEED-8FD9B20B6C9C}" presName="root2" presStyleCnt="0"/>
      <dgm:spPr/>
    </dgm:pt>
    <dgm:pt modelId="{72FDF463-68CC-44A7-AF6D-7961CE8A211C}" type="pres">
      <dgm:prSet presAssocID="{F32D7D11-BCC5-4B28-BEED-8FD9B20B6C9C}" presName="LevelTwoTextNode" presStyleLbl="node2" presStyleIdx="1" presStyleCnt="2" custLinFactY="2694" custLinFactNeighborX="1750" custLinFactNeighborY="10000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0785828-5236-4DEE-ADDA-FF3D8E387874}" type="pres">
      <dgm:prSet presAssocID="{F32D7D11-BCC5-4B28-BEED-8FD9B20B6C9C}" presName="level3hierChild" presStyleCnt="0"/>
      <dgm:spPr/>
    </dgm:pt>
  </dgm:ptLst>
  <dgm:cxnLst>
    <dgm:cxn modelId="{BC0EDF83-B1FF-40DF-BBFC-E36E56870A38}" type="presOf" srcId="{1757A0EB-FA12-47F3-B6C9-F0BDB6FC7EE0}" destId="{291C7249-9F08-4F33-B8C2-FF552642EF77}" srcOrd="0" destOrd="0" presId="urn:microsoft.com/office/officeart/2005/8/layout/hierarchy2"/>
    <dgm:cxn modelId="{6E0C33CC-C4D7-42ED-85E1-3F2294B4413A}" type="presOf" srcId="{0C174725-C5DA-450F-8913-9F7080C86D5B}" destId="{381070F5-610C-4BAF-BC09-D844FB6CADC7}" srcOrd="0" destOrd="0" presId="urn:microsoft.com/office/officeart/2005/8/layout/hierarchy2"/>
    <dgm:cxn modelId="{251FD075-7F22-4A0B-91E5-1FEFA49C35D9}" type="presOf" srcId="{F32D7D11-BCC5-4B28-BEED-8FD9B20B6C9C}" destId="{72FDF463-68CC-44A7-AF6D-7961CE8A211C}" srcOrd="0" destOrd="0" presId="urn:microsoft.com/office/officeart/2005/8/layout/hierarchy2"/>
    <dgm:cxn modelId="{A3238997-4B9A-49F2-A491-7341F4C5F8BE}" type="presOf" srcId="{64BC84CE-9117-40DD-917F-21BA9C120FE8}" destId="{8EE21A69-9349-4CA0-8E64-7D38DD40B00A}" srcOrd="0" destOrd="0" presId="urn:microsoft.com/office/officeart/2005/8/layout/hierarchy2"/>
    <dgm:cxn modelId="{2A0D0AE5-60A4-48FE-BA14-0F2DD1FC550D}" srcId="{D80A5EC2-5633-43BD-BF26-11C4B0AB31FD}" destId="{64BC84CE-9117-40DD-917F-21BA9C120FE8}" srcOrd="1" destOrd="0" parTransId="{FB323288-AEF2-4A93-BA52-B61C9CA9284E}" sibTransId="{6258D53B-7A7C-4FD1-9BAB-39CB20453D5B}"/>
    <dgm:cxn modelId="{7221CC51-2C35-45E4-AC43-8565FF605B64}" type="presOf" srcId="{0C174725-C5DA-450F-8913-9F7080C86D5B}" destId="{6D4900D0-424F-40CE-8508-1B9D9CD5B38A}" srcOrd="1" destOrd="0" presId="urn:microsoft.com/office/officeart/2005/8/layout/hierarchy2"/>
    <dgm:cxn modelId="{A6A44E41-E851-44EF-8CF8-00CB29C0F9DB}" type="presOf" srcId="{721296E2-5953-463F-BAC4-C3E213D1648E}" destId="{713E48C4-DED0-456D-B932-39A33A8C5579}" srcOrd="0" destOrd="0" presId="urn:microsoft.com/office/officeart/2005/8/layout/hierarchy2"/>
    <dgm:cxn modelId="{2C2A6D9E-31E3-4081-B720-F2D9B0D0A435}" srcId="{ACF2E185-C403-498F-8D2E-831F99A6DFEA}" destId="{D80A5EC2-5633-43BD-BF26-11C4B0AB31FD}" srcOrd="0" destOrd="0" parTransId="{721296E2-5953-463F-BAC4-C3E213D1648E}" sibTransId="{1F25D759-8ADF-4CE4-9D67-DDE128D4D4AE}"/>
    <dgm:cxn modelId="{46084E0C-E314-41BB-93F0-C2807CB583AD}" type="presOf" srcId="{FB323288-AEF2-4A93-BA52-B61C9CA9284E}" destId="{F62E4E12-6138-4B45-8376-060A4923C023}" srcOrd="0" destOrd="0" presId="urn:microsoft.com/office/officeart/2005/8/layout/hierarchy2"/>
    <dgm:cxn modelId="{543176A9-7C98-43B7-8B5C-E1091D274E96}" type="presOf" srcId="{ED3335FB-8E67-4964-9167-E3CA68C1BEB9}" destId="{460AC726-C7AD-4C77-AF0B-6520812BEC48}" srcOrd="0" destOrd="0" presId="urn:microsoft.com/office/officeart/2005/8/layout/hierarchy2"/>
    <dgm:cxn modelId="{7A815459-0BF2-45D6-8D05-97C92182B848}" type="presOf" srcId="{FB323288-AEF2-4A93-BA52-B61C9CA9284E}" destId="{CD7AF02F-1884-46BE-8A4A-D6A1F208ADD0}" srcOrd="1" destOrd="0" presId="urn:microsoft.com/office/officeart/2005/8/layout/hierarchy2"/>
    <dgm:cxn modelId="{5E821A34-1508-4AB9-8E86-BBF261B34C0C}" type="presOf" srcId="{721296E2-5953-463F-BAC4-C3E213D1648E}" destId="{300BAEB2-4DD2-4A91-B8F4-BD44C5BC74D5}" srcOrd="1" destOrd="0" presId="urn:microsoft.com/office/officeart/2005/8/layout/hierarchy2"/>
    <dgm:cxn modelId="{15E8045B-BFB3-428C-A547-029EEA2C6831}" srcId="{ED3335FB-8E67-4964-9167-E3CA68C1BEB9}" destId="{ACF2E185-C403-498F-8D2E-831F99A6DFEA}" srcOrd="0" destOrd="0" parTransId="{80A70893-8829-4EE8-9378-2B44B3B36BC1}" sibTransId="{05008284-98AA-4024-8116-A08BFCACD658}"/>
    <dgm:cxn modelId="{DDB34D22-A238-45A7-A3D0-34D000EBAAC6}" type="presOf" srcId="{C1AFBF57-3182-44F8-9790-45C7F79508D5}" destId="{4B64937F-2571-441B-9F37-598F4D7D9F56}" srcOrd="0" destOrd="0" presId="urn:microsoft.com/office/officeart/2005/8/layout/hierarchy2"/>
    <dgm:cxn modelId="{DC140DC0-FD1D-4450-AC81-D1032678E7DE}" type="presOf" srcId="{C1AFBF57-3182-44F8-9790-45C7F79508D5}" destId="{126272B5-29E9-44A9-9AA7-5FDA4EEA0BC4}" srcOrd="1" destOrd="0" presId="urn:microsoft.com/office/officeart/2005/8/layout/hierarchy2"/>
    <dgm:cxn modelId="{F721C5D1-6A4E-4C8A-9082-14687C6928BF}" type="presOf" srcId="{D80A5EC2-5633-43BD-BF26-11C4B0AB31FD}" destId="{F9547295-C6C0-46D9-9965-FA22DE6CDF89}" srcOrd="0" destOrd="0" presId="urn:microsoft.com/office/officeart/2005/8/layout/hierarchy2"/>
    <dgm:cxn modelId="{696E7F86-B0FA-48EE-99EA-E93CBE5B5D7D}" srcId="{ACF2E185-C403-498F-8D2E-831F99A6DFEA}" destId="{F32D7D11-BCC5-4B28-BEED-8FD9B20B6C9C}" srcOrd="1" destOrd="0" parTransId="{C1AFBF57-3182-44F8-9790-45C7F79508D5}" sibTransId="{5CC5899B-EB22-4925-A889-0286B64D4AAC}"/>
    <dgm:cxn modelId="{D83D8571-F399-47E7-8232-801035550BA5}" srcId="{D80A5EC2-5633-43BD-BF26-11C4B0AB31FD}" destId="{1757A0EB-FA12-47F3-B6C9-F0BDB6FC7EE0}" srcOrd="0" destOrd="0" parTransId="{0C174725-C5DA-450F-8913-9F7080C86D5B}" sibTransId="{5F0E8780-5D4B-49C8-A083-C32D9E4D16BF}"/>
    <dgm:cxn modelId="{F15B9FF5-CC22-4052-A9F8-5EA42BFE70A4}" type="presOf" srcId="{ACF2E185-C403-498F-8D2E-831F99A6DFEA}" destId="{C8E8FBD4-D500-4043-86B1-EF1F9C1DBEBB}" srcOrd="0" destOrd="0" presId="urn:microsoft.com/office/officeart/2005/8/layout/hierarchy2"/>
    <dgm:cxn modelId="{BF81E972-54DD-4E69-9316-F0D36B27CB51}" type="presParOf" srcId="{460AC726-C7AD-4C77-AF0B-6520812BEC48}" destId="{C2528326-F689-4F27-8514-4614E13857A8}" srcOrd="0" destOrd="0" presId="urn:microsoft.com/office/officeart/2005/8/layout/hierarchy2"/>
    <dgm:cxn modelId="{135E1978-5C2C-4D9B-8C52-1CFDE6C12F33}" type="presParOf" srcId="{C2528326-F689-4F27-8514-4614E13857A8}" destId="{C8E8FBD4-D500-4043-86B1-EF1F9C1DBEBB}" srcOrd="0" destOrd="0" presId="urn:microsoft.com/office/officeart/2005/8/layout/hierarchy2"/>
    <dgm:cxn modelId="{FEBE6959-315A-4A84-941E-1D1287BE4A5F}" type="presParOf" srcId="{C2528326-F689-4F27-8514-4614E13857A8}" destId="{83A5A081-B541-44D8-9AE2-7AF8B8A9DB36}" srcOrd="1" destOrd="0" presId="urn:microsoft.com/office/officeart/2005/8/layout/hierarchy2"/>
    <dgm:cxn modelId="{8C4DC838-AB7B-4520-AB19-C30C68DC3B33}" type="presParOf" srcId="{83A5A081-B541-44D8-9AE2-7AF8B8A9DB36}" destId="{713E48C4-DED0-456D-B932-39A33A8C5579}" srcOrd="0" destOrd="0" presId="urn:microsoft.com/office/officeart/2005/8/layout/hierarchy2"/>
    <dgm:cxn modelId="{486B572D-EA56-434C-AED5-9EC77E91B96A}" type="presParOf" srcId="{713E48C4-DED0-456D-B932-39A33A8C5579}" destId="{300BAEB2-4DD2-4A91-B8F4-BD44C5BC74D5}" srcOrd="0" destOrd="0" presId="urn:microsoft.com/office/officeart/2005/8/layout/hierarchy2"/>
    <dgm:cxn modelId="{D760706C-60FF-4808-932D-3BD5D77BE4D8}" type="presParOf" srcId="{83A5A081-B541-44D8-9AE2-7AF8B8A9DB36}" destId="{D1891C64-FAF4-462B-9AE3-FCD788321800}" srcOrd="1" destOrd="0" presId="urn:microsoft.com/office/officeart/2005/8/layout/hierarchy2"/>
    <dgm:cxn modelId="{113967D6-8B7C-480F-A969-4333957774F1}" type="presParOf" srcId="{D1891C64-FAF4-462B-9AE3-FCD788321800}" destId="{F9547295-C6C0-46D9-9965-FA22DE6CDF89}" srcOrd="0" destOrd="0" presId="urn:microsoft.com/office/officeart/2005/8/layout/hierarchy2"/>
    <dgm:cxn modelId="{098382F0-3AE6-4805-9FEE-F55DCD3D4A33}" type="presParOf" srcId="{D1891C64-FAF4-462B-9AE3-FCD788321800}" destId="{3C89EE74-FDBD-4388-AEE9-90F8B29F994C}" srcOrd="1" destOrd="0" presId="urn:microsoft.com/office/officeart/2005/8/layout/hierarchy2"/>
    <dgm:cxn modelId="{69D182C7-69D2-4F50-B9D1-97E091CE02CC}" type="presParOf" srcId="{3C89EE74-FDBD-4388-AEE9-90F8B29F994C}" destId="{381070F5-610C-4BAF-BC09-D844FB6CADC7}" srcOrd="0" destOrd="0" presId="urn:microsoft.com/office/officeart/2005/8/layout/hierarchy2"/>
    <dgm:cxn modelId="{91AA7AB8-10B7-4177-BC72-6E194779D172}" type="presParOf" srcId="{381070F5-610C-4BAF-BC09-D844FB6CADC7}" destId="{6D4900D0-424F-40CE-8508-1B9D9CD5B38A}" srcOrd="0" destOrd="0" presId="urn:microsoft.com/office/officeart/2005/8/layout/hierarchy2"/>
    <dgm:cxn modelId="{88AF66F2-3592-476F-922B-B7A59F3D8D02}" type="presParOf" srcId="{3C89EE74-FDBD-4388-AEE9-90F8B29F994C}" destId="{2DE83949-C3BD-4766-A816-A320BCC584F7}" srcOrd="1" destOrd="0" presId="urn:microsoft.com/office/officeart/2005/8/layout/hierarchy2"/>
    <dgm:cxn modelId="{2995449D-BD32-4E36-9B6E-F778E1F7E9AC}" type="presParOf" srcId="{2DE83949-C3BD-4766-A816-A320BCC584F7}" destId="{291C7249-9F08-4F33-B8C2-FF552642EF77}" srcOrd="0" destOrd="0" presId="urn:microsoft.com/office/officeart/2005/8/layout/hierarchy2"/>
    <dgm:cxn modelId="{7E221C5F-2398-46E2-A1C3-34E2575E8325}" type="presParOf" srcId="{2DE83949-C3BD-4766-A816-A320BCC584F7}" destId="{B1D48635-D51D-4575-8200-5C82B730A8A2}" srcOrd="1" destOrd="0" presId="urn:microsoft.com/office/officeart/2005/8/layout/hierarchy2"/>
    <dgm:cxn modelId="{5D9EEDB7-CAFD-4FEC-B1E6-05DFB87E78AB}" type="presParOf" srcId="{3C89EE74-FDBD-4388-AEE9-90F8B29F994C}" destId="{F62E4E12-6138-4B45-8376-060A4923C023}" srcOrd="2" destOrd="0" presId="urn:microsoft.com/office/officeart/2005/8/layout/hierarchy2"/>
    <dgm:cxn modelId="{3F7B9D56-74F8-43F4-8976-908F64D33C87}" type="presParOf" srcId="{F62E4E12-6138-4B45-8376-060A4923C023}" destId="{CD7AF02F-1884-46BE-8A4A-D6A1F208ADD0}" srcOrd="0" destOrd="0" presId="urn:microsoft.com/office/officeart/2005/8/layout/hierarchy2"/>
    <dgm:cxn modelId="{192974C3-EF9F-45BD-B8E6-359A2C4B8F82}" type="presParOf" srcId="{3C89EE74-FDBD-4388-AEE9-90F8B29F994C}" destId="{CCDFA098-3527-4EB6-80FD-6EFDE25F92C4}" srcOrd="3" destOrd="0" presId="urn:microsoft.com/office/officeart/2005/8/layout/hierarchy2"/>
    <dgm:cxn modelId="{71D34CAE-1CF9-4B02-A18B-ABC67FE8B9DB}" type="presParOf" srcId="{CCDFA098-3527-4EB6-80FD-6EFDE25F92C4}" destId="{8EE21A69-9349-4CA0-8E64-7D38DD40B00A}" srcOrd="0" destOrd="0" presId="urn:microsoft.com/office/officeart/2005/8/layout/hierarchy2"/>
    <dgm:cxn modelId="{9DAC0B80-D2C2-4822-932A-C76C8672C18E}" type="presParOf" srcId="{CCDFA098-3527-4EB6-80FD-6EFDE25F92C4}" destId="{46C4E562-78C5-4321-9882-8044F425575E}" srcOrd="1" destOrd="0" presId="urn:microsoft.com/office/officeart/2005/8/layout/hierarchy2"/>
    <dgm:cxn modelId="{B863AB05-1CA3-4AE9-9934-A6A93A9E53D6}" type="presParOf" srcId="{83A5A081-B541-44D8-9AE2-7AF8B8A9DB36}" destId="{4B64937F-2571-441B-9F37-598F4D7D9F56}" srcOrd="2" destOrd="0" presId="urn:microsoft.com/office/officeart/2005/8/layout/hierarchy2"/>
    <dgm:cxn modelId="{0F75F68F-0B05-42DB-9EC0-BD4B69264042}" type="presParOf" srcId="{4B64937F-2571-441B-9F37-598F4D7D9F56}" destId="{126272B5-29E9-44A9-9AA7-5FDA4EEA0BC4}" srcOrd="0" destOrd="0" presId="urn:microsoft.com/office/officeart/2005/8/layout/hierarchy2"/>
    <dgm:cxn modelId="{1D00EF26-2693-4E16-8D44-BAE7146CD5A9}" type="presParOf" srcId="{83A5A081-B541-44D8-9AE2-7AF8B8A9DB36}" destId="{8C6B6ECA-5EDF-4FC7-8A3B-1A5FEDCD421A}" srcOrd="3" destOrd="0" presId="urn:microsoft.com/office/officeart/2005/8/layout/hierarchy2"/>
    <dgm:cxn modelId="{EC59DCE3-0F65-412C-AD21-8F702F8E48ED}" type="presParOf" srcId="{8C6B6ECA-5EDF-4FC7-8A3B-1A5FEDCD421A}" destId="{72FDF463-68CC-44A7-AF6D-7961CE8A211C}" srcOrd="0" destOrd="0" presId="urn:microsoft.com/office/officeart/2005/8/layout/hierarchy2"/>
    <dgm:cxn modelId="{C0E7AB78-8DB9-4203-9D06-2BA47486E121}" type="presParOf" srcId="{8C6B6ECA-5EDF-4FC7-8A3B-1A5FEDCD421A}" destId="{D0785828-5236-4DEE-ADDA-FF3D8E3878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1B38C-455C-494D-8F36-903BB3F965F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E953CD2-23D8-4DA1-893F-99A7E16B058F}">
      <dgm:prSet phldrT="[Texto]"/>
      <dgm:spPr/>
      <dgm:t>
        <a:bodyPr/>
        <a:lstStyle/>
        <a:p>
          <a:r>
            <a:rPr lang="es-CL" dirty="0" smtClean="0"/>
            <a:t>Cálculo </a:t>
          </a:r>
          <a:endParaRPr lang="es-CL" dirty="0"/>
        </a:p>
      </dgm:t>
    </dgm:pt>
    <dgm:pt modelId="{4588C13B-3754-4765-B765-928E85701265}" type="parTrans" cxnId="{F10FC260-AE72-446F-9196-7215D041B6BC}">
      <dgm:prSet/>
      <dgm:spPr/>
      <dgm:t>
        <a:bodyPr/>
        <a:lstStyle/>
        <a:p>
          <a:endParaRPr lang="es-CL"/>
        </a:p>
      </dgm:t>
    </dgm:pt>
    <dgm:pt modelId="{7D409C1A-705C-45AF-8A17-F88D3EB5FDFE}" type="sibTrans" cxnId="{F10FC260-AE72-446F-9196-7215D041B6BC}">
      <dgm:prSet/>
      <dgm:spPr/>
      <dgm:t>
        <a:bodyPr/>
        <a:lstStyle/>
        <a:p>
          <a:endParaRPr lang="es-CL"/>
        </a:p>
      </dgm:t>
    </dgm:pt>
    <dgm:pt modelId="{BC1CE4FF-D8DB-4243-BEEE-6059BE4C243D}">
      <dgm:prSet phldrT="[Texto]"/>
      <dgm:spPr/>
      <dgm:t>
        <a:bodyPr/>
        <a:lstStyle/>
        <a:p>
          <a:r>
            <a:rPr lang="es-CL" dirty="0" smtClean="0"/>
            <a:t>Se consideraran registros de gastos informados en Ficha financiera Anual</a:t>
          </a:r>
          <a:endParaRPr lang="es-CL" dirty="0"/>
        </a:p>
      </dgm:t>
    </dgm:pt>
    <dgm:pt modelId="{403FA012-6C69-46A5-B492-FCDEF296D600}" type="parTrans" cxnId="{12D6F937-6BA6-4D0C-B983-C1F2EF71424D}">
      <dgm:prSet/>
      <dgm:spPr/>
      <dgm:t>
        <a:bodyPr/>
        <a:lstStyle/>
        <a:p>
          <a:endParaRPr lang="es-CL"/>
        </a:p>
      </dgm:t>
    </dgm:pt>
    <dgm:pt modelId="{A22B5810-4DB5-408A-9A30-3455FE0AE2C5}" type="sibTrans" cxnId="{12D6F937-6BA6-4D0C-B983-C1F2EF71424D}">
      <dgm:prSet/>
      <dgm:spPr/>
      <dgm:t>
        <a:bodyPr/>
        <a:lstStyle/>
        <a:p>
          <a:endParaRPr lang="es-CL"/>
        </a:p>
      </dgm:t>
    </dgm:pt>
    <dgm:pt modelId="{76C620D8-B7BB-4526-9C56-5CE40A441288}">
      <dgm:prSet phldrT="[Texto]"/>
      <dgm:spPr/>
      <dgm:t>
        <a:bodyPr/>
        <a:lstStyle/>
        <a:p>
          <a:r>
            <a:rPr lang="es-CL" dirty="0" smtClean="0"/>
            <a:t>Fondo de reposición</a:t>
          </a:r>
          <a:endParaRPr lang="es-CL" dirty="0"/>
        </a:p>
      </dgm:t>
    </dgm:pt>
    <dgm:pt modelId="{CB4782A2-0450-4E23-8D47-16514B9402B2}" type="parTrans" cxnId="{860930F5-3F8C-409A-AC8F-BBB9CA6F8E7B}">
      <dgm:prSet/>
      <dgm:spPr/>
      <dgm:t>
        <a:bodyPr/>
        <a:lstStyle/>
        <a:p>
          <a:endParaRPr lang="es-CL"/>
        </a:p>
      </dgm:t>
    </dgm:pt>
    <dgm:pt modelId="{37A8DCDC-56D8-4139-9069-A1A81A0C1EBE}" type="sibTrans" cxnId="{860930F5-3F8C-409A-AC8F-BBB9CA6F8E7B}">
      <dgm:prSet/>
      <dgm:spPr/>
      <dgm:t>
        <a:bodyPr/>
        <a:lstStyle/>
        <a:p>
          <a:endParaRPr lang="es-CL"/>
        </a:p>
      </dgm:t>
    </dgm:pt>
    <dgm:pt modelId="{6DE1853F-1579-4FB2-8624-87BC4E925D6A}">
      <dgm:prSet phldrT="[Texto]"/>
      <dgm:spPr/>
      <dgm:t>
        <a:bodyPr/>
        <a:lstStyle/>
        <a:p>
          <a:r>
            <a:rPr lang="es-CL" dirty="0" smtClean="0"/>
            <a:t>N° arranques actuales</a:t>
          </a:r>
          <a:endParaRPr lang="es-CL" dirty="0"/>
        </a:p>
      </dgm:t>
    </dgm:pt>
    <dgm:pt modelId="{4DE3FA25-B177-4CA5-84C1-5C9ED4B725CF}" type="parTrans" cxnId="{1FA783CD-3618-4337-8022-F5CDE58DB7A0}">
      <dgm:prSet/>
      <dgm:spPr/>
      <dgm:t>
        <a:bodyPr/>
        <a:lstStyle/>
        <a:p>
          <a:endParaRPr lang="es-CL"/>
        </a:p>
      </dgm:t>
    </dgm:pt>
    <dgm:pt modelId="{41FD7DA3-1A34-4AF0-86B1-B0C99C68B346}" type="sibTrans" cxnId="{1FA783CD-3618-4337-8022-F5CDE58DB7A0}">
      <dgm:prSet/>
      <dgm:spPr/>
      <dgm:t>
        <a:bodyPr/>
        <a:lstStyle/>
        <a:p>
          <a:endParaRPr lang="es-CL"/>
        </a:p>
      </dgm:t>
    </dgm:pt>
    <dgm:pt modelId="{19857C02-F6E6-448E-8EDF-A06569A330F2}">
      <dgm:prSet phldrT="[Texto]"/>
      <dgm:spPr/>
      <dgm:t>
        <a:bodyPr/>
        <a:lstStyle/>
        <a:p>
          <a:r>
            <a:rPr lang="es-CL" dirty="0" smtClean="0"/>
            <a:t>Valoración del 25%</a:t>
          </a:r>
          <a:endParaRPr lang="es-CL" dirty="0"/>
        </a:p>
      </dgm:t>
    </dgm:pt>
    <dgm:pt modelId="{9FE379FF-5C93-42AF-A3B0-BDF052D60051}" type="parTrans" cxnId="{C663EFCF-AD04-4545-8FC5-274B6CE95752}">
      <dgm:prSet/>
      <dgm:spPr/>
      <dgm:t>
        <a:bodyPr/>
        <a:lstStyle/>
        <a:p>
          <a:endParaRPr lang="es-CL"/>
        </a:p>
      </dgm:t>
    </dgm:pt>
    <dgm:pt modelId="{46D4B57D-F67D-494D-A817-80EAC35969F5}" type="sibTrans" cxnId="{C663EFCF-AD04-4545-8FC5-274B6CE95752}">
      <dgm:prSet/>
      <dgm:spPr/>
      <dgm:t>
        <a:bodyPr/>
        <a:lstStyle/>
        <a:p>
          <a:endParaRPr lang="es-CL"/>
        </a:p>
      </dgm:t>
    </dgm:pt>
    <dgm:pt modelId="{F7B4C0AC-76A9-4088-A6F3-88AF2D465594}">
      <dgm:prSet phldrT="[Texto]"/>
      <dgm:spPr/>
      <dgm:t>
        <a:bodyPr/>
        <a:lstStyle/>
        <a:p>
          <a:r>
            <a:rPr lang="es-CL" dirty="0" smtClean="0"/>
            <a:t>Promedio mensual</a:t>
          </a:r>
          <a:endParaRPr lang="es-CL" dirty="0"/>
        </a:p>
      </dgm:t>
    </dgm:pt>
    <dgm:pt modelId="{03E172B3-8E04-49C0-A86C-B0E0BD6CE84F}" type="parTrans" cxnId="{A850C0FA-ADA0-43DB-87AC-FED79F1E7824}">
      <dgm:prSet/>
      <dgm:spPr/>
      <dgm:t>
        <a:bodyPr/>
        <a:lstStyle/>
        <a:p>
          <a:endParaRPr lang="es-CL"/>
        </a:p>
      </dgm:t>
    </dgm:pt>
    <dgm:pt modelId="{E7CCACF2-79EF-446E-9F5F-E626B1A61E4B}" type="sibTrans" cxnId="{A850C0FA-ADA0-43DB-87AC-FED79F1E7824}">
      <dgm:prSet/>
      <dgm:spPr/>
      <dgm:t>
        <a:bodyPr/>
        <a:lstStyle/>
        <a:p>
          <a:endParaRPr lang="es-CL"/>
        </a:p>
      </dgm:t>
    </dgm:pt>
    <dgm:pt modelId="{CEB4761F-AB36-4FDD-81FE-2F71B424C551}">
      <dgm:prSet phldrT="[Texto]"/>
      <dgm:spPr/>
      <dgm:t>
        <a:bodyPr/>
        <a:lstStyle/>
        <a:p>
          <a:r>
            <a:rPr lang="es-CL" dirty="0" smtClean="0"/>
            <a:t>Valoración del 75%</a:t>
          </a:r>
          <a:endParaRPr lang="es-CL" dirty="0"/>
        </a:p>
      </dgm:t>
    </dgm:pt>
    <dgm:pt modelId="{67ADB56E-EEB6-4AB3-9763-E87F19078BB3}" type="parTrans" cxnId="{D597A746-8F05-4CEB-BE1F-7B60D5438014}">
      <dgm:prSet/>
      <dgm:spPr/>
      <dgm:t>
        <a:bodyPr/>
        <a:lstStyle/>
        <a:p>
          <a:endParaRPr lang="es-CL"/>
        </a:p>
      </dgm:t>
    </dgm:pt>
    <dgm:pt modelId="{2436C1EC-854F-4CFE-BB32-B1B80FFB8C37}" type="sibTrans" cxnId="{D597A746-8F05-4CEB-BE1F-7B60D5438014}">
      <dgm:prSet/>
      <dgm:spPr/>
      <dgm:t>
        <a:bodyPr/>
        <a:lstStyle/>
        <a:p>
          <a:endParaRPr lang="es-CL"/>
        </a:p>
      </dgm:t>
    </dgm:pt>
    <dgm:pt modelId="{91EE70AF-DFD2-4566-9B61-453EC9AA86EB}" type="pres">
      <dgm:prSet presAssocID="{BF31B38C-455C-494D-8F36-903BB3F965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92047AB-15C9-47EC-BB0F-F8FBE0749C0A}" type="pres">
      <dgm:prSet presAssocID="{BE953CD2-23D8-4DA1-893F-99A7E16B058F}" presName="root1" presStyleCnt="0"/>
      <dgm:spPr/>
    </dgm:pt>
    <dgm:pt modelId="{BC9866B6-C462-451E-89CC-DC661B63088F}" type="pres">
      <dgm:prSet presAssocID="{BE953CD2-23D8-4DA1-893F-99A7E16B058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F541661-D49C-4AAA-805A-A6A8921AE9E3}" type="pres">
      <dgm:prSet presAssocID="{BE953CD2-23D8-4DA1-893F-99A7E16B058F}" presName="level2hierChild" presStyleCnt="0"/>
      <dgm:spPr/>
    </dgm:pt>
    <dgm:pt modelId="{960DADE8-F789-4DF5-B621-E476B7157756}" type="pres">
      <dgm:prSet presAssocID="{403FA012-6C69-46A5-B492-FCDEF296D600}" presName="conn2-1" presStyleLbl="parChTrans1D2" presStyleIdx="0" presStyleCnt="3"/>
      <dgm:spPr/>
      <dgm:t>
        <a:bodyPr/>
        <a:lstStyle/>
        <a:p>
          <a:endParaRPr lang="es-CL"/>
        </a:p>
      </dgm:t>
    </dgm:pt>
    <dgm:pt modelId="{5F3F6F8D-DBCD-46BD-A68F-EF6A88A00432}" type="pres">
      <dgm:prSet presAssocID="{403FA012-6C69-46A5-B492-FCDEF296D600}" presName="connTx" presStyleLbl="parChTrans1D2" presStyleIdx="0" presStyleCnt="3"/>
      <dgm:spPr/>
      <dgm:t>
        <a:bodyPr/>
        <a:lstStyle/>
        <a:p>
          <a:endParaRPr lang="es-CL"/>
        </a:p>
      </dgm:t>
    </dgm:pt>
    <dgm:pt modelId="{4C4B0E8F-6858-4C8F-AF5B-48E18E81C822}" type="pres">
      <dgm:prSet presAssocID="{BC1CE4FF-D8DB-4243-BEEE-6059BE4C243D}" presName="root2" presStyleCnt="0"/>
      <dgm:spPr/>
    </dgm:pt>
    <dgm:pt modelId="{626118DD-7860-4EE0-AFF0-AD7D4324E3F7}" type="pres">
      <dgm:prSet presAssocID="{BC1CE4FF-D8DB-4243-BEEE-6059BE4C243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2585F8C-5AA3-41C2-BB19-35771A3A7AAA}" type="pres">
      <dgm:prSet presAssocID="{BC1CE4FF-D8DB-4243-BEEE-6059BE4C243D}" presName="level3hierChild" presStyleCnt="0"/>
      <dgm:spPr/>
    </dgm:pt>
    <dgm:pt modelId="{476EB34E-82D0-4A1C-BD88-AB3515B813E5}" type="pres">
      <dgm:prSet presAssocID="{03E172B3-8E04-49C0-A86C-B0E0BD6CE84F}" presName="conn2-1" presStyleLbl="parChTrans1D3" presStyleIdx="0" presStyleCnt="2"/>
      <dgm:spPr/>
      <dgm:t>
        <a:bodyPr/>
        <a:lstStyle/>
        <a:p>
          <a:endParaRPr lang="es-CL"/>
        </a:p>
      </dgm:t>
    </dgm:pt>
    <dgm:pt modelId="{259291F5-D7EA-48BB-A630-DBFC5173331A}" type="pres">
      <dgm:prSet presAssocID="{03E172B3-8E04-49C0-A86C-B0E0BD6CE84F}" presName="connTx" presStyleLbl="parChTrans1D3" presStyleIdx="0" presStyleCnt="2"/>
      <dgm:spPr/>
      <dgm:t>
        <a:bodyPr/>
        <a:lstStyle/>
        <a:p>
          <a:endParaRPr lang="es-CL"/>
        </a:p>
      </dgm:t>
    </dgm:pt>
    <dgm:pt modelId="{217C6D2B-4848-46FC-B18C-6EA7A3BF77D3}" type="pres">
      <dgm:prSet presAssocID="{F7B4C0AC-76A9-4088-A6F3-88AF2D465594}" presName="root2" presStyleCnt="0"/>
      <dgm:spPr/>
    </dgm:pt>
    <dgm:pt modelId="{0ECE9EA8-DA90-4470-BA05-F4163C95D7A4}" type="pres">
      <dgm:prSet presAssocID="{F7B4C0AC-76A9-4088-A6F3-88AF2D46559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F08B0E7-8441-42E2-9F19-BBFC4670423F}" type="pres">
      <dgm:prSet presAssocID="{F7B4C0AC-76A9-4088-A6F3-88AF2D465594}" presName="level3hierChild" presStyleCnt="0"/>
      <dgm:spPr/>
    </dgm:pt>
    <dgm:pt modelId="{8DD5DFD0-F456-4B02-95B7-A011F6C42A8D}" type="pres">
      <dgm:prSet presAssocID="{67ADB56E-EEB6-4AB3-9763-E87F19078BB3}" presName="conn2-1" presStyleLbl="parChTrans1D4" presStyleIdx="0" presStyleCnt="1"/>
      <dgm:spPr/>
      <dgm:t>
        <a:bodyPr/>
        <a:lstStyle/>
        <a:p>
          <a:endParaRPr lang="es-CL"/>
        </a:p>
      </dgm:t>
    </dgm:pt>
    <dgm:pt modelId="{2E2D0FB1-6F81-4EC4-AC6E-714E46BA0CB1}" type="pres">
      <dgm:prSet presAssocID="{67ADB56E-EEB6-4AB3-9763-E87F19078BB3}" presName="connTx" presStyleLbl="parChTrans1D4" presStyleIdx="0" presStyleCnt="1"/>
      <dgm:spPr/>
      <dgm:t>
        <a:bodyPr/>
        <a:lstStyle/>
        <a:p>
          <a:endParaRPr lang="es-CL"/>
        </a:p>
      </dgm:t>
    </dgm:pt>
    <dgm:pt modelId="{A8FAE128-1758-47B7-8CAB-28F23CDA94D3}" type="pres">
      <dgm:prSet presAssocID="{CEB4761F-AB36-4FDD-81FE-2F71B424C551}" presName="root2" presStyleCnt="0"/>
      <dgm:spPr/>
    </dgm:pt>
    <dgm:pt modelId="{F3D347C2-1BD1-49BD-BD0B-417979115EE5}" type="pres">
      <dgm:prSet presAssocID="{CEB4761F-AB36-4FDD-81FE-2F71B424C551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9B4D308-57D0-4ABD-BC50-C262611B7BBE}" type="pres">
      <dgm:prSet presAssocID="{CEB4761F-AB36-4FDD-81FE-2F71B424C551}" presName="level3hierChild" presStyleCnt="0"/>
      <dgm:spPr/>
    </dgm:pt>
    <dgm:pt modelId="{7B51B571-DF88-47AA-8B50-E7ADA5052521}" type="pres">
      <dgm:prSet presAssocID="{CB4782A2-0450-4E23-8D47-16514B9402B2}" presName="conn2-1" presStyleLbl="parChTrans1D2" presStyleIdx="1" presStyleCnt="3"/>
      <dgm:spPr/>
      <dgm:t>
        <a:bodyPr/>
        <a:lstStyle/>
        <a:p>
          <a:endParaRPr lang="es-CL"/>
        </a:p>
      </dgm:t>
    </dgm:pt>
    <dgm:pt modelId="{532CAFFC-9F8C-4D7E-A770-F3070667DBD4}" type="pres">
      <dgm:prSet presAssocID="{CB4782A2-0450-4E23-8D47-16514B9402B2}" presName="connTx" presStyleLbl="parChTrans1D2" presStyleIdx="1" presStyleCnt="3"/>
      <dgm:spPr/>
      <dgm:t>
        <a:bodyPr/>
        <a:lstStyle/>
        <a:p>
          <a:endParaRPr lang="es-CL"/>
        </a:p>
      </dgm:t>
    </dgm:pt>
    <dgm:pt modelId="{1CF377E4-49C2-4061-884C-115F16E2CE54}" type="pres">
      <dgm:prSet presAssocID="{76C620D8-B7BB-4526-9C56-5CE40A441288}" presName="root2" presStyleCnt="0"/>
      <dgm:spPr/>
    </dgm:pt>
    <dgm:pt modelId="{7B4B7A9E-AF49-4EE5-8743-848FCCD7781F}" type="pres">
      <dgm:prSet presAssocID="{76C620D8-B7BB-4526-9C56-5CE40A44128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373144B-FF1F-49FA-BB33-79915E35C341}" type="pres">
      <dgm:prSet presAssocID="{76C620D8-B7BB-4526-9C56-5CE40A441288}" presName="level3hierChild" presStyleCnt="0"/>
      <dgm:spPr/>
    </dgm:pt>
    <dgm:pt modelId="{8042E4D4-A460-4983-907E-BCD39F4B8AD5}" type="pres">
      <dgm:prSet presAssocID="{9FE379FF-5C93-42AF-A3B0-BDF052D60051}" presName="conn2-1" presStyleLbl="parChTrans1D3" presStyleIdx="1" presStyleCnt="2"/>
      <dgm:spPr/>
      <dgm:t>
        <a:bodyPr/>
        <a:lstStyle/>
        <a:p>
          <a:endParaRPr lang="es-CL"/>
        </a:p>
      </dgm:t>
    </dgm:pt>
    <dgm:pt modelId="{4D803437-D51D-4AA5-83E2-141401F52AE7}" type="pres">
      <dgm:prSet presAssocID="{9FE379FF-5C93-42AF-A3B0-BDF052D60051}" presName="connTx" presStyleLbl="parChTrans1D3" presStyleIdx="1" presStyleCnt="2"/>
      <dgm:spPr/>
      <dgm:t>
        <a:bodyPr/>
        <a:lstStyle/>
        <a:p>
          <a:endParaRPr lang="es-CL"/>
        </a:p>
      </dgm:t>
    </dgm:pt>
    <dgm:pt modelId="{D5F4E639-647E-40C6-BEBF-0A31438D8899}" type="pres">
      <dgm:prSet presAssocID="{19857C02-F6E6-448E-8EDF-A06569A330F2}" presName="root2" presStyleCnt="0"/>
      <dgm:spPr/>
    </dgm:pt>
    <dgm:pt modelId="{76202725-EEA0-44C9-B22F-02DE2F43AF2A}" type="pres">
      <dgm:prSet presAssocID="{19857C02-F6E6-448E-8EDF-A06569A330F2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307BC4E-543F-4294-AE28-8C493B26FF60}" type="pres">
      <dgm:prSet presAssocID="{19857C02-F6E6-448E-8EDF-A06569A330F2}" presName="level3hierChild" presStyleCnt="0"/>
      <dgm:spPr/>
    </dgm:pt>
    <dgm:pt modelId="{A6E0C71A-A67A-4D6A-B46E-D3BD0E309C92}" type="pres">
      <dgm:prSet presAssocID="{4DE3FA25-B177-4CA5-84C1-5C9ED4B725CF}" presName="conn2-1" presStyleLbl="parChTrans1D2" presStyleIdx="2" presStyleCnt="3"/>
      <dgm:spPr/>
      <dgm:t>
        <a:bodyPr/>
        <a:lstStyle/>
        <a:p>
          <a:endParaRPr lang="es-CL"/>
        </a:p>
      </dgm:t>
    </dgm:pt>
    <dgm:pt modelId="{5BA0356A-B133-42C4-914D-2F3E6F73CC51}" type="pres">
      <dgm:prSet presAssocID="{4DE3FA25-B177-4CA5-84C1-5C9ED4B725CF}" presName="connTx" presStyleLbl="parChTrans1D2" presStyleIdx="2" presStyleCnt="3"/>
      <dgm:spPr/>
      <dgm:t>
        <a:bodyPr/>
        <a:lstStyle/>
        <a:p>
          <a:endParaRPr lang="es-CL"/>
        </a:p>
      </dgm:t>
    </dgm:pt>
    <dgm:pt modelId="{E5B3747F-233C-4838-99DE-9EB430D86609}" type="pres">
      <dgm:prSet presAssocID="{6DE1853F-1579-4FB2-8624-87BC4E925D6A}" presName="root2" presStyleCnt="0"/>
      <dgm:spPr/>
    </dgm:pt>
    <dgm:pt modelId="{85C3076B-B34C-4A49-92BB-9854EBF72965}" type="pres">
      <dgm:prSet presAssocID="{6DE1853F-1579-4FB2-8624-87BC4E925D6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E7D6D99-E6BD-415F-966F-B78AA3955847}" type="pres">
      <dgm:prSet presAssocID="{6DE1853F-1579-4FB2-8624-87BC4E925D6A}" presName="level3hierChild" presStyleCnt="0"/>
      <dgm:spPr/>
    </dgm:pt>
  </dgm:ptLst>
  <dgm:cxnLst>
    <dgm:cxn modelId="{7878D616-7077-4730-92D8-E25357218790}" type="presOf" srcId="{6DE1853F-1579-4FB2-8624-87BC4E925D6A}" destId="{85C3076B-B34C-4A49-92BB-9854EBF72965}" srcOrd="0" destOrd="0" presId="urn:microsoft.com/office/officeart/2008/layout/HorizontalMultiLevelHierarchy"/>
    <dgm:cxn modelId="{666497DA-1129-491E-8660-9898BA7BF3C8}" type="presOf" srcId="{67ADB56E-EEB6-4AB3-9763-E87F19078BB3}" destId="{2E2D0FB1-6F81-4EC4-AC6E-714E46BA0CB1}" srcOrd="1" destOrd="0" presId="urn:microsoft.com/office/officeart/2008/layout/HorizontalMultiLevelHierarchy"/>
    <dgm:cxn modelId="{911922D5-0D09-471E-9C17-CC8DECAFC3D7}" type="presOf" srcId="{19857C02-F6E6-448E-8EDF-A06569A330F2}" destId="{76202725-EEA0-44C9-B22F-02DE2F43AF2A}" srcOrd="0" destOrd="0" presId="urn:microsoft.com/office/officeart/2008/layout/HorizontalMultiLevelHierarchy"/>
    <dgm:cxn modelId="{79546834-4473-48CF-991D-342EEBC9C0D8}" type="presOf" srcId="{9FE379FF-5C93-42AF-A3B0-BDF052D60051}" destId="{4D803437-D51D-4AA5-83E2-141401F52AE7}" srcOrd="1" destOrd="0" presId="urn:microsoft.com/office/officeart/2008/layout/HorizontalMultiLevelHierarchy"/>
    <dgm:cxn modelId="{502E7F90-3BB6-43A5-8EDA-A15232F99514}" type="presOf" srcId="{403FA012-6C69-46A5-B492-FCDEF296D600}" destId="{960DADE8-F789-4DF5-B621-E476B7157756}" srcOrd="0" destOrd="0" presId="urn:microsoft.com/office/officeart/2008/layout/HorizontalMultiLevelHierarchy"/>
    <dgm:cxn modelId="{C8370D32-8D28-4B96-941C-DCB675732243}" type="presOf" srcId="{BF31B38C-455C-494D-8F36-903BB3F965FB}" destId="{91EE70AF-DFD2-4566-9B61-453EC9AA86EB}" srcOrd="0" destOrd="0" presId="urn:microsoft.com/office/officeart/2008/layout/HorizontalMultiLevelHierarchy"/>
    <dgm:cxn modelId="{9946503F-A640-423C-BFC2-14567DE340C6}" type="presOf" srcId="{4DE3FA25-B177-4CA5-84C1-5C9ED4B725CF}" destId="{A6E0C71A-A67A-4D6A-B46E-D3BD0E309C92}" srcOrd="0" destOrd="0" presId="urn:microsoft.com/office/officeart/2008/layout/HorizontalMultiLevelHierarchy"/>
    <dgm:cxn modelId="{66AB6E4F-E957-450B-A230-C2B2A6A8A855}" type="presOf" srcId="{CEB4761F-AB36-4FDD-81FE-2F71B424C551}" destId="{F3D347C2-1BD1-49BD-BD0B-417979115EE5}" srcOrd="0" destOrd="0" presId="urn:microsoft.com/office/officeart/2008/layout/HorizontalMultiLevelHierarchy"/>
    <dgm:cxn modelId="{BDE88454-5021-44F1-8937-2EF70AF60CD2}" type="presOf" srcId="{03E172B3-8E04-49C0-A86C-B0E0BD6CE84F}" destId="{476EB34E-82D0-4A1C-BD88-AB3515B813E5}" srcOrd="0" destOrd="0" presId="urn:microsoft.com/office/officeart/2008/layout/HorizontalMultiLevelHierarchy"/>
    <dgm:cxn modelId="{12D6F937-6BA6-4D0C-B983-C1F2EF71424D}" srcId="{BE953CD2-23D8-4DA1-893F-99A7E16B058F}" destId="{BC1CE4FF-D8DB-4243-BEEE-6059BE4C243D}" srcOrd="0" destOrd="0" parTransId="{403FA012-6C69-46A5-B492-FCDEF296D600}" sibTransId="{A22B5810-4DB5-408A-9A30-3455FE0AE2C5}"/>
    <dgm:cxn modelId="{F10FC260-AE72-446F-9196-7215D041B6BC}" srcId="{BF31B38C-455C-494D-8F36-903BB3F965FB}" destId="{BE953CD2-23D8-4DA1-893F-99A7E16B058F}" srcOrd="0" destOrd="0" parTransId="{4588C13B-3754-4765-B765-928E85701265}" sibTransId="{7D409C1A-705C-45AF-8A17-F88D3EB5FDFE}"/>
    <dgm:cxn modelId="{860930F5-3F8C-409A-AC8F-BBB9CA6F8E7B}" srcId="{BE953CD2-23D8-4DA1-893F-99A7E16B058F}" destId="{76C620D8-B7BB-4526-9C56-5CE40A441288}" srcOrd="1" destOrd="0" parTransId="{CB4782A2-0450-4E23-8D47-16514B9402B2}" sibTransId="{37A8DCDC-56D8-4139-9069-A1A81A0C1EBE}"/>
    <dgm:cxn modelId="{A9DC9DD0-E7BC-4283-8B3F-BD04FD77DAB1}" type="presOf" srcId="{403FA012-6C69-46A5-B492-FCDEF296D600}" destId="{5F3F6F8D-DBCD-46BD-A68F-EF6A88A00432}" srcOrd="1" destOrd="0" presId="urn:microsoft.com/office/officeart/2008/layout/HorizontalMultiLevelHierarchy"/>
    <dgm:cxn modelId="{AD985E79-3BA2-42DC-9961-2E99038C9A24}" type="presOf" srcId="{9FE379FF-5C93-42AF-A3B0-BDF052D60051}" destId="{8042E4D4-A460-4983-907E-BCD39F4B8AD5}" srcOrd="0" destOrd="0" presId="urn:microsoft.com/office/officeart/2008/layout/HorizontalMultiLevelHierarchy"/>
    <dgm:cxn modelId="{7734976E-31B3-4C99-B248-AC3466B62310}" type="presOf" srcId="{CB4782A2-0450-4E23-8D47-16514B9402B2}" destId="{532CAFFC-9F8C-4D7E-A770-F3070667DBD4}" srcOrd="1" destOrd="0" presId="urn:microsoft.com/office/officeart/2008/layout/HorizontalMultiLevelHierarchy"/>
    <dgm:cxn modelId="{A850C0FA-ADA0-43DB-87AC-FED79F1E7824}" srcId="{BC1CE4FF-D8DB-4243-BEEE-6059BE4C243D}" destId="{F7B4C0AC-76A9-4088-A6F3-88AF2D465594}" srcOrd="0" destOrd="0" parTransId="{03E172B3-8E04-49C0-A86C-B0E0BD6CE84F}" sibTransId="{E7CCACF2-79EF-446E-9F5F-E626B1A61E4B}"/>
    <dgm:cxn modelId="{D597A746-8F05-4CEB-BE1F-7B60D5438014}" srcId="{F7B4C0AC-76A9-4088-A6F3-88AF2D465594}" destId="{CEB4761F-AB36-4FDD-81FE-2F71B424C551}" srcOrd="0" destOrd="0" parTransId="{67ADB56E-EEB6-4AB3-9763-E87F19078BB3}" sibTransId="{2436C1EC-854F-4CFE-BB32-B1B80FFB8C37}"/>
    <dgm:cxn modelId="{DDDA95FD-78AA-403B-8836-4C7430F8CCC5}" type="presOf" srcId="{76C620D8-B7BB-4526-9C56-5CE40A441288}" destId="{7B4B7A9E-AF49-4EE5-8743-848FCCD7781F}" srcOrd="0" destOrd="0" presId="urn:microsoft.com/office/officeart/2008/layout/HorizontalMultiLevelHierarchy"/>
    <dgm:cxn modelId="{16D55EBC-517E-4138-B198-1E81A31B24AC}" type="presOf" srcId="{F7B4C0AC-76A9-4088-A6F3-88AF2D465594}" destId="{0ECE9EA8-DA90-4470-BA05-F4163C95D7A4}" srcOrd="0" destOrd="0" presId="urn:microsoft.com/office/officeart/2008/layout/HorizontalMultiLevelHierarchy"/>
    <dgm:cxn modelId="{C663EFCF-AD04-4545-8FC5-274B6CE95752}" srcId="{76C620D8-B7BB-4526-9C56-5CE40A441288}" destId="{19857C02-F6E6-448E-8EDF-A06569A330F2}" srcOrd="0" destOrd="0" parTransId="{9FE379FF-5C93-42AF-A3B0-BDF052D60051}" sibTransId="{46D4B57D-F67D-494D-A817-80EAC35969F5}"/>
    <dgm:cxn modelId="{1FA783CD-3618-4337-8022-F5CDE58DB7A0}" srcId="{BE953CD2-23D8-4DA1-893F-99A7E16B058F}" destId="{6DE1853F-1579-4FB2-8624-87BC4E925D6A}" srcOrd="2" destOrd="0" parTransId="{4DE3FA25-B177-4CA5-84C1-5C9ED4B725CF}" sibTransId="{41FD7DA3-1A34-4AF0-86B1-B0C99C68B346}"/>
    <dgm:cxn modelId="{BC86BC32-CE34-4E57-B7B2-64AF91D877F6}" type="presOf" srcId="{CB4782A2-0450-4E23-8D47-16514B9402B2}" destId="{7B51B571-DF88-47AA-8B50-E7ADA5052521}" srcOrd="0" destOrd="0" presId="urn:microsoft.com/office/officeart/2008/layout/HorizontalMultiLevelHierarchy"/>
    <dgm:cxn modelId="{93F2CA9A-123D-4BC2-9577-BE8F210691AA}" type="presOf" srcId="{03E172B3-8E04-49C0-A86C-B0E0BD6CE84F}" destId="{259291F5-D7EA-48BB-A630-DBFC5173331A}" srcOrd="1" destOrd="0" presId="urn:microsoft.com/office/officeart/2008/layout/HorizontalMultiLevelHierarchy"/>
    <dgm:cxn modelId="{2FDE167C-6EFF-4D54-B4EA-7A867CF70C15}" type="presOf" srcId="{BC1CE4FF-D8DB-4243-BEEE-6059BE4C243D}" destId="{626118DD-7860-4EE0-AFF0-AD7D4324E3F7}" srcOrd="0" destOrd="0" presId="urn:microsoft.com/office/officeart/2008/layout/HorizontalMultiLevelHierarchy"/>
    <dgm:cxn modelId="{833A1C68-003D-4A2C-86F5-E0C7EFC7A323}" type="presOf" srcId="{4DE3FA25-B177-4CA5-84C1-5C9ED4B725CF}" destId="{5BA0356A-B133-42C4-914D-2F3E6F73CC51}" srcOrd="1" destOrd="0" presId="urn:microsoft.com/office/officeart/2008/layout/HorizontalMultiLevelHierarchy"/>
    <dgm:cxn modelId="{164E184E-05F8-4F93-BDEF-AEA0C9EE7EF4}" type="presOf" srcId="{BE953CD2-23D8-4DA1-893F-99A7E16B058F}" destId="{BC9866B6-C462-451E-89CC-DC661B63088F}" srcOrd="0" destOrd="0" presId="urn:microsoft.com/office/officeart/2008/layout/HorizontalMultiLevelHierarchy"/>
    <dgm:cxn modelId="{7215C6D8-439B-4C87-B70D-DA207DE87CC6}" type="presOf" srcId="{67ADB56E-EEB6-4AB3-9763-E87F19078BB3}" destId="{8DD5DFD0-F456-4B02-95B7-A011F6C42A8D}" srcOrd="0" destOrd="0" presId="urn:microsoft.com/office/officeart/2008/layout/HorizontalMultiLevelHierarchy"/>
    <dgm:cxn modelId="{0DB32612-4B65-4835-8042-2AA353D92A11}" type="presParOf" srcId="{91EE70AF-DFD2-4566-9B61-453EC9AA86EB}" destId="{892047AB-15C9-47EC-BB0F-F8FBE0749C0A}" srcOrd="0" destOrd="0" presId="urn:microsoft.com/office/officeart/2008/layout/HorizontalMultiLevelHierarchy"/>
    <dgm:cxn modelId="{73E0D2AB-1BB9-4240-9797-6EA148F1573C}" type="presParOf" srcId="{892047AB-15C9-47EC-BB0F-F8FBE0749C0A}" destId="{BC9866B6-C462-451E-89CC-DC661B63088F}" srcOrd="0" destOrd="0" presId="urn:microsoft.com/office/officeart/2008/layout/HorizontalMultiLevelHierarchy"/>
    <dgm:cxn modelId="{D6D2825F-5731-4CC3-8EDB-1F5D718DFF1F}" type="presParOf" srcId="{892047AB-15C9-47EC-BB0F-F8FBE0749C0A}" destId="{8F541661-D49C-4AAA-805A-A6A8921AE9E3}" srcOrd="1" destOrd="0" presId="urn:microsoft.com/office/officeart/2008/layout/HorizontalMultiLevelHierarchy"/>
    <dgm:cxn modelId="{F4B95ACE-708F-4003-A8BA-8366D577492D}" type="presParOf" srcId="{8F541661-D49C-4AAA-805A-A6A8921AE9E3}" destId="{960DADE8-F789-4DF5-B621-E476B7157756}" srcOrd="0" destOrd="0" presId="urn:microsoft.com/office/officeart/2008/layout/HorizontalMultiLevelHierarchy"/>
    <dgm:cxn modelId="{A2BA8018-9269-4253-8735-ED832698FDDA}" type="presParOf" srcId="{960DADE8-F789-4DF5-B621-E476B7157756}" destId="{5F3F6F8D-DBCD-46BD-A68F-EF6A88A00432}" srcOrd="0" destOrd="0" presId="urn:microsoft.com/office/officeart/2008/layout/HorizontalMultiLevelHierarchy"/>
    <dgm:cxn modelId="{672DEE7C-4741-462F-B784-FEEE6F54FCAF}" type="presParOf" srcId="{8F541661-D49C-4AAA-805A-A6A8921AE9E3}" destId="{4C4B0E8F-6858-4C8F-AF5B-48E18E81C822}" srcOrd="1" destOrd="0" presId="urn:microsoft.com/office/officeart/2008/layout/HorizontalMultiLevelHierarchy"/>
    <dgm:cxn modelId="{98AF840E-BAB0-4E9C-933F-C52F180FFCD1}" type="presParOf" srcId="{4C4B0E8F-6858-4C8F-AF5B-48E18E81C822}" destId="{626118DD-7860-4EE0-AFF0-AD7D4324E3F7}" srcOrd="0" destOrd="0" presId="urn:microsoft.com/office/officeart/2008/layout/HorizontalMultiLevelHierarchy"/>
    <dgm:cxn modelId="{8EC13790-84DF-4D99-9041-884363AB4CB6}" type="presParOf" srcId="{4C4B0E8F-6858-4C8F-AF5B-48E18E81C822}" destId="{42585F8C-5AA3-41C2-BB19-35771A3A7AAA}" srcOrd="1" destOrd="0" presId="urn:microsoft.com/office/officeart/2008/layout/HorizontalMultiLevelHierarchy"/>
    <dgm:cxn modelId="{BCF09D90-FA04-4A1E-BBAD-4D2DD53B1FDF}" type="presParOf" srcId="{42585F8C-5AA3-41C2-BB19-35771A3A7AAA}" destId="{476EB34E-82D0-4A1C-BD88-AB3515B813E5}" srcOrd="0" destOrd="0" presId="urn:microsoft.com/office/officeart/2008/layout/HorizontalMultiLevelHierarchy"/>
    <dgm:cxn modelId="{A08F7B08-C6B0-4382-8585-415A18F41E79}" type="presParOf" srcId="{476EB34E-82D0-4A1C-BD88-AB3515B813E5}" destId="{259291F5-D7EA-48BB-A630-DBFC5173331A}" srcOrd="0" destOrd="0" presId="urn:microsoft.com/office/officeart/2008/layout/HorizontalMultiLevelHierarchy"/>
    <dgm:cxn modelId="{1331CAE6-10EE-4DDD-ACE4-FA54F7F3474E}" type="presParOf" srcId="{42585F8C-5AA3-41C2-BB19-35771A3A7AAA}" destId="{217C6D2B-4848-46FC-B18C-6EA7A3BF77D3}" srcOrd="1" destOrd="0" presId="urn:microsoft.com/office/officeart/2008/layout/HorizontalMultiLevelHierarchy"/>
    <dgm:cxn modelId="{77724803-9757-4EE7-BF51-FA2F3780DF0B}" type="presParOf" srcId="{217C6D2B-4848-46FC-B18C-6EA7A3BF77D3}" destId="{0ECE9EA8-DA90-4470-BA05-F4163C95D7A4}" srcOrd="0" destOrd="0" presId="urn:microsoft.com/office/officeart/2008/layout/HorizontalMultiLevelHierarchy"/>
    <dgm:cxn modelId="{061847D0-8E5B-4FE7-ADF4-A8071819DF17}" type="presParOf" srcId="{217C6D2B-4848-46FC-B18C-6EA7A3BF77D3}" destId="{FF08B0E7-8441-42E2-9F19-BBFC4670423F}" srcOrd="1" destOrd="0" presId="urn:microsoft.com/office/officeart/2008/layout/HorizontalMultiLevelHierarchy"/>
    <dgm:cxn modelId="{0C56F018-FFB6-4ED3-AB6D-D606743EC97A}" type="presParOf" srcId="{FF08B0E7-8441-42E2-9F19-BBFC4670423F}" destId="{8DD5DFD0-F456-4B02-95B7-A011F6C42A8D}" srcOrd="0" destOrd="0" presId="urn:microsoft.com/office/officeart/2008/layout/HorizontalMultiLevelHierarchy"/>
    <dgm:cxn modelId="{F0608C06-4CA7-4AE7-AFAB-4E125689159C}" type="presParOf" srcId="{8DD5DFD0-F456-4B02-95B7-A011F6C42A8D}" destId="{2E2D0FB1-6F81-4EC4-AC6E-714E46BA0CB1}" srcOrd="0" destOrd="0" presId="urn:microsoft.com/office/officeart/2008/layout/HorizontalMultiLevelHierarchy"/>
    <dgm:cxn modelId="{D0B8B18E-B282-448C-B333-A1D32D876186}" type="presParOf" srcId="{FF08B0E7-8441-42E2-9F19-BBFC4670423F}" destId="{A8FAE128-1758-47B7-8CAB-28F23CDA94D3}" srcOrd="1" destOrd="0" presId="urn:microsoft.com/office/officeart/2008/layout/HorizontalMultiLevelHierarchy"/>
    <dgm:cxn modelId="{ADECF366-67A9-4C82-9D36-AAFF0CECD5EE}" type="presParOf" srcId="{A8FAE128-1758-47B7-8CAB-28F23CDA94D3}" destId="{F3D347C2-1BD1-49BD-BD0B-417979115EE5}" srcOrd="0" destOrd="0" presId="urn:microsoft.com/office/officeart/2008/layout/HorizontalMultiLevelHierarchy"/>
    <dgm:cxn modelId="{6CFE74DE-5CAF-4716-BDE4-03DE17358F48}" type="presParOf" srcId="{A8FAE128-1758-47B7-8CAB-28F23CDA94D3}" destId="{E9B4D308-57D0-4ABD-BC50-C262611B7BBE}" srcOrd="1" destOrd="0" presId="urn:microsoft.com/office/officeart/2008/layout/HorizontalMultiLevelHierarchy"/>
    <dgm:cxn modelId="{362BB5AB-F483-4BC6-9616-685AB67FF2C9}" type="presParOf" srcId="{8F541661-D49C-4AAA-805A-A6A8921AE9E3}" destId="{7B51B571-DF88-47AA-8B50-E7ADA5052521}" srcOrd="2" destOrd="0" presId="urn:microsoft.com/office/officeart/2008/layout/HorizontalMultiLevelHierarchy"/>
    <dgm:cxn modelId="{32AFC20F-0E26-4EE7-88F5-A96583BCE019}" type="presParOf" srcId="{7B51B571-DF88-47AA-8B50-E7ADA5052521}" destId="{532CAFFC-9F8C-4D7E-A770-F3070667DBD4}" srcOrd="0" destOrd="0" presId="urn:microsoft.com/office/officeart/2008/layout/HorizontalMultiLevelHierarchy"/>
    <dgm:cxn modelId="{3DDB0446-CA65-42C8-9B0B-66888D1CD04F}" type="presParOf" srcId="{8F541661-D49C-4AAA-805A-A6A8921AE9E3}" destId="{1CF377E4-49C2-4061-884C-115F16E2CE54}" srcOrd="3" destOrd="0" presId="urn:microsoft.com/office/officeart/2008/layout/HorizontalMultiLevelHierarchy"/>
    <dgm:cxn modelId="{B5D620C0-5E09-4BC0-A344-FB11CA9FC1A1}" type="presParOf" srcId="{1CF377E4-49C2-4061-884C-115F16E2CE54}" destId="{7B4B7A9E-AF49-4EE5-8743-848FCCD7781F}" srcOrd="0" destOrd="0" presId="urn:microsoft.com/office/officeart/2008/layout/HorizontalMultiLevelHierarchy"/>
    <dgm:cxn modelId="{656AFA48-B3AA-4620-AE77-FF8C3846F55C}" type="presParOf" srcId="{1CF377E4-49C2-4061-884C-115F16E2CE54}" destId="{2373144B-FF1F-49FA-BB33-79915E35C341}" srcOrd="1" destOrd="0" presId="urn:microsoft.com/office/officeart/2008/layout/HorizontalMultiLevelHierarchy"/>
    <dgm:cxn modelId="{8134B816-3430-405A-9994-8F9DC3C6F200}" type="presParOf" srcId="{2373144B-FF1F-49FA-BB33-79915E35C341}" destId="{8042E4D4-A460-4983-907E-BCD39F4B8AD5}" srcOrd="0" destOrd="0" presId="urn:microsoft.com/office/officeart/2008/layout/HorizontalMultiLevelHierarchy"/>
    <dgm:cxn modelId="{97954E72-154F-47DE-982E-81E76C4B48C4}" type="presParOf" srcId="{8042E4D4-A460-4983-907E-BCD39F4B8AD5}" destId="{4D803437-D51D-4AA5-83E2-141401F52AE7}" srcOrd="0" destOrd="0" presId="urn:microsoft.com/office/officeart/2008/layout/HorizontalMultiLevelHierarchy"/>
    <dgm:cxn modelId="{A9D67EED-CD48-415F-A412-08CB24BDC68E}" type="presParOf" srcId="{2373144B-FF1F-49FA-BB33-79915E35C341}" destId="{D5F4E639-647E-40C6-BEBF-0A31438D8899}" srcOrd="1" destOrd="0" presId="urn:microsoft.com/office/officeart/2008/layout/HorizontalMultiLevelHierarchy"/>
    <dgm:cxn modelId="{01119A76-CAD4-4E1B-9E6F-A44B60DA2343}" type="presParOf" srcId="{D5F4E639-647E-40C6-BEBF-0A31438D8899}" destId="{76202725-EEA0-44C9-B22F-02DE2F43AF2A}" srcOrd="0" destOrd="0" presId="urn:microsoft.com/office/officeart/2008/layout/HorizontalMultiLevelHierarchy"/>
    <dgm:cxn modelId="{E8F28AB6-DE02-464B-A2EA-734ACA6AF98A}" type="presParOf" srcId="{D5F4E639-647E-40C6-BEBF-0A31438D8899}" destId="{A307BC4E-543F-4294-AE28-8C493B26FF60}" srcOrd="1" destOrd="0" presId="urn:microsoft.com/office/officeart/2008/layout/HorizontalMultiLevelHierarchy"/>
    <dgm:cxn modelId="{10CD1D3D-E3E9-43B5-89AE-6D7653BC8430}" type="presParOf" srcId="{8F541661-D49C-4AAA-805A-A6A8921AE9E3}" destId="{A6E0C71A-A67A-4D6A-B46E-D3BD0E309C92}" srcOrd="4" destOrd="0" presId="urn:microsoft.com/office/officeart/2008/layout/HorizontalMultiLevelHierarchy"/>
    <dgm:cxn modelId="{6F360675-41A2-43AD-B392-4FE0C772F672}" type="presParOf" srcId="{A6E0C71A-A67A-4D6A-B46E-D3BD0E309C92}" destId="{5BA0356A-B133-42C4-914D-2F3E6F73CC51}" srcOrd="0" destOrd="0" presId="urn:microsoft.com/office/officeart/2008/layout/HorizontalMultiLevelHierarchy"/>
    <dgm:cxn modelId="{3EE7D246-E4C8-4EB5-8A30-840CE91D710B}" type="presParOf" srcId="{8F541661-D49C-4AAA-805A-A6A8921AE9E3}" destId="{E5B3747F-233C-4838-99DE-9EB430D86609}" srcOrd="5" destOrd="0" presId="urn:microsoft.com/office/officeart/2008/layout/HorizontalMultiLevelHierarchy"/>
    <dgm:cxn modelId="{AB6EEA57-24B5-45EF-B220-8530A0AF5895}" type="presParOf" srcId="{E5B3747F-233C-4838-99DE-9EB430D86609}" destId="{85C3076B-B34C-4A49-92BB-9854EBF72965}" srcOrd="0" destOrd="0" presId="urn:microsoft.com/office/officeart/2008/layout/HorizontalMultiLevelHierarchy"/>
    <dgm:cxn modelId="{D53128C0-3F1B-42F2-827E-7A6D6BD3DD27}" type="presParOf" srcId="{E5B3747F-233C-4838-99DE-9EB430D86609}" destId="{8E7D6D99-E6BD-415F-966F-B78AA39558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19F4B3-5B2F-4B81-B74F-813E4AD39B8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F853CB0-C2BA-4990-8F4F-F0703CBB5500}">
      <dgm:prSet phldrT="[Texto]"/>
      <dgm:spPr/>
      <dgm:t>
        <a:bodyPr/>
        <a:lstStyle/>
        <a:p>
          <a:r>
            <a:rPr lang="es-CL" dirty="0" smtClean="0"/>
            <a:t>Se considera una tarifa única</a:t>
          </a:r>
          <a:endParaRPr lang="es-CL" dirty="0"/>
        </a:p>
      </dgm:t>
    </dgm:pt>
    <dgm:pt modelId="{69D25DA3-E622-41E9-A7B4-30A06F5E95A3}" type="parTrans" cxnId="{F2A01127-9687-41ED-8E46-5BC2349CA0D6}">
      <dgm:prSet/>
      <dgm:spPr/>
      <dgm:t>
        <a:bodyPr/>
        <a:lstStyle/>
        <a:p>
          <a:endParaRPr lang="es-CL"/>
        </a:p>
      </dgm:t>
    </dgm:pt>
    <dgm:pt modelId="{5BF17F15-244F-4442-BE11-CBE5F822559F}" type="sibTrans" cxnId="{F2A01127-9687-41ED-8E46-5BC2349CA0D6}">
      <dgm:prSet/>
      <dgm:spPr/>
      <dgm:t>
        <a:bodyPr/>
        <a:lstStyle/>
        <a:p>
          <a:endParaRPr lang="es-CL"/>
        </a:p>
      </dgm:t>
    </dgm:pt>
    <dgm:pt modelId="{8B5C540E-0824-4865-9AFD-78C2365BDD66}">
      <dgm:prSet phldrT="[Texto]"/>
      <dgm:spPr/>
      <dgm:t>
        <a:bodyPr/>
        <a:lstStyle/>
        <a:p>
          <a:r>
            <a:rPr lang="es-CL" dirty="0" smtClean="0"/>
            <a:t>Considera gastos con agua no facturada</a:t>
          </a:r>
          <a:endParaRPr lang="es-CL" dirty="0"/>
        </a:p>
      </dgm:t>
    </dgm:pt>
    <dgm:pt modelId="{DCA9DAC8-9DD1-4CF3-8750-6400B508F7D0}" type="parTrans" cxnId="{A9726C6D-9F00-4EC5-9534-3EB4F4A4959C}">
      <dgm:prSet/>
      <dgm:spPr/>
      <dgm:t>
        <a:bodyPr/>
        <a:lstStyle/>
        <a:p>
          <a:endParaRPr lang="es-CL"/>
        </a:p>
      </dgm:t>
    </dgm:pt>
    <dgm:pt modelId="{63B8C29D-2D1E-4372-AA23-F8D4313F2679}" type="sibTrans" cxnId="{A9726C6D-9F00-4EC5-9534-3EB4F4A4959C}">
      <dgm:prSet/>
      <dgm:spPr/>
      <dgm:t>
        <a:bodyPr/>
        <a:lstStyle/>
        <a:p>
          <a:endParaRPr lang="es-CL"/>
        </a:p>
      </dgm:t>
    </dgm:pt>
    <dgm:pt modelId="{0202A919-5385-4864-A87A-A93715939969}">
      <dgm:prSet phldrT="[Texto]"/>
      <dgm:spPr/>
      <dgm:t>
        <a:bodyPr/>
        <a:lstStyle/>
        <a:p>
          <a:r>
            <a:rPr lang="es-CL" dirty="0" smtClean="0"/>
            <a:t>Lograba solventar solamente gastos de administración y operación</a:t>
          </a:r>
          <a:endParaRPr lang="es-CL" dirty="0"/>
        </a:p>
      </dgm:t>
    </dgm:pt>
    <dgm:pt modelId="{9DFF43ED-B82B-4163-9503-E23F95C6C215}" type="parTrans" cxnId="{DACE258B-D397-4F47-8D88-E5D950F4DF0D}">
      <dgm:prSet/>
      <dgm:spPr/>
      <dgm:t>
        <a:bodyPr/>
        <a:lstStyle/>
        <a:p>
          <a:endParaRPr lang="es-CL"/>
        </a:p>
      </dgm:t>
    </dgm:pt>
    <dgm:pt modelId="{CB33BE57-EE09-4D45-9F0C-A838328A0C46}" type="sibTrans" cxnId="{DACE258B-D397-4F47-8D88-E5D950F4DF0D}">
      <dgm:prSet/>
      <dgm:spPr/>
      <dgm:t>
        <a:bodyPr/>
        <a:lstStyle/>
        <a:p>
          <a:endParaRPr lang="es-CL"/>
        </a:p>
      </dgm:t>
    </dgm:pt>
    <dgm:pt modelId="{F3C8ED2C-7101-4027-9BBB-EC7DE08D30B3}">
      <dgm:prSet phldrT="[Texto]"/>
      <dgm:spPr/>
      <dgm:t>
        <a:bodyPr/>
        <a:lstStyle/>
        <a:p>
          <a:r>
            <a:rPr lang="es-CL" dirty="0" smtClean="0"/>
            <a:t>Identificación de costos por separado, y fija tarifas por costo</a:t>
          </a:r>
          <a:endParaRPr lang="es-CL" dirty="0"/>
        </a:p>
      </dgm:t>
    </dgm:pt>
    <dgm:pt modelId="{16695E39-3F9B-4CAA-A223-F7072B1C24A4}" type="parTrans" cxnId="{7AF99441-3A0D-491C-BEC7-FEC9E60B8F2C}">
      <dgm:prSet/>
      <dgm:spPr/>
      <dgm:t>
        <a:bodyPr/>
        <a:lstStyle/>
        <a:p>
          <a:endParaRPr lang="es-CL"/>
        </a:p>
      </dgm:t>
    </dgm:pt>
    <dgm:pt modelId="{F3712888-5F7A-4FFF-97D2-7C24979A28D0}" type="sibTrans" cxnId="{7AF99441-3A0D-491C-BEC7-FEC9E60B8F2C}">
      <dgm:prSet/>
      <dgm:spPr/>
      <dgm:t>
        <a:bodyPr/>
        <a:lstStyle/>
        <a:p>
          <a:endParaRPr lang="es-CL"/>
        </a:p>
      </dgm:t>
    </dgm:pt>
    <dgm:pt modelId="{71374D97-6182-4B6C-BD7F-2B5A72ACA3BC}">
      <dgm:prSet phldrT="[Texto]"/>
      <dgm:spPr/>
      <dgm:t>
        <a:bodyPr/>
        <a:lstStyle/>
        <a:p>
          <a:r>
            <a:rPr lang="es-CL" dirty="0" smtClean="0"/>
            <a:t>Incorpora un máximo permitido de agua no facturada</a:t>
          </a:r>
          <a:endParaRPr lang="es-CL" dirty="0"/>
        </a:p>
      </dgm:t>
    </dgm:pt>
    <dgm:pt modelId="{9FAE3C1E-33CE-4023-BB54-5ACA4B9A8A48}" type="parTrans" cxnId="{7787177A-5079-4EA4-88A3-081254D72F77}">
      <dgm:prSet/>
      <dgm:spPr/>
      <dgm:t>
        <a:bodyPr/>
        <a:lstStyle/>
        <a:p>
          <a:endParaRPr lang="es-CL"/>
        </a:p>
      </dgm:t>
    </dgm:pt>
    <dgm:pt modelId="{89546B72-1E80-4817-B5AC-1D25C835F8FF}" type="sibTrans" cxnId="{7787177A-5079-4EA4-88A3-081254D72F77}">
      <dgm:prSet/>
      <dgm:spPr/>
      <dgm:t>
        <a:bodyPr/>
        <a:lstStyle/>
        <a:p>
          <a:endParaRPr lang="es-CL"/>
        </a:p>
      </dgm:t>
    </dgm:pt>
    <dgm:pt modelId="{E66CF4C6-D375-4C32-A010-0D98E379A0D1}">
      <dgm:prSet phldrT="[Texto]"/>
      <dgm:spPr/>
      <dgm:t>
        <a:bodyPr/>
        <a:lstStyle/>
        <a:p>
          <a:r>
            <a:rPr lang="es-CL" dirty="0" smtClean="0"/>
            <a:t>Logra eficiencia económica y sustentabilidad, además de orientada a la equidad</a:t>
          </a:r>
          <a:endParaRPr lang="es-CL" dirty="0"/>
        </a:p>
      </dgm:t>
    </dgm:pt>
    <dgm:pt modelId="{09F69DDA-0D33-4EE1-A055-88235B1B1730}" type="parTrans" cxnId="{649D513A-D991-4EDF-B8AA-E3916C14FE3A}">
      <dgm:prSet/>
      <dgm:spPr/>
      <dgm:t>
        <a:bodyPr/>
        <a:lstStyle/>
        <a:p>
          <a:endParaRPr lang="es-CL"/>
        </a:p>
      </dgm:t>
    </dgm:pt>
    <dgm:pt modelId="{8323BEA9-8121-4233-8DF9-DA3904B57598}" type="sibTrans" cxnId="{649D513A-D991-4EDF-B8AA-E3916C14FE3A}">
      <dgm:prSet/>
      <dgm:spPr/>
      <dgm:t>
        <a:bodyPr/>
        <a:lstStyle/>
        <a:p>
          <a:endParaRPr lang="es-CL"/>
        </a:p>
      </dgm:t>
    </dgm:pt>
    <dgm:pt modelId="{8180E2A5-5D5D-4720-A88F-79AF0D2DE467}">
      <dgm:prSet phldrT="[Texto]"/>
      <dgm:spPr/>
      <dgm:t>
        <a:bodyPr/>
        <a:lstStyle/>
        <a:p>
          <a:r>
            <a:rPr lang="es-CL" dirty="0" smtClean="0"/>
            <a:t>Tarifa incorpora provisiones, rentabilidad e inversiones</a:t>
          </a:r>
          <a:endParaRPr lang="es-CL" dirty="0"/>
        </a:p>
      </dgm:t>
    </dgm:pt>
    <dgm:pt modelId="{F1E858CE-A66C-4149-BAC3-2588DF563B42}" type="parTrans" cxnId="{0A322D65-6EED-4E76-8FC2-32DEC9DA0209}">
      <dgm:prSet/>
      <dgm:spPr/>
      <dgm:t>
        <a:bodyPr/>
        <a:lstStyle/>
        <a:p>
          <a:endParaRPr lang="es-CL"/>
        </a:p>
      </dgm:t>
    </dgm:pt>
    <dgm:pt modelId="{B32700E9-934C-4348-94B1-1E036021D641}" type="sibTrans" cxnId="{0A322D65-6EED-4E76-8FC2-32DEC9DA0209}">
      <dgm:prSet/>
      <dgm:spPr/>
      <dgm:t>
        <a:bodyPr/>
        <a:lstStyle/>
        <a:p>
          <a:endParaRPr lang="es-CL"/>
        </a:p>
      </dgm:t>
    </dgm:pt>
    <dgm:pt modelId="{5B3465E5-E1AE-48DD-BC89-79D381C7AA93}">
      <dgm:prSet phldrT="[Texto]"/>
      <dgm:spPr/>
      <dgm:t>
        <a:bodyPr/>
        <a:lstStyle/>
        <a:p>
          <a:r>
            <a:rPr lang="es-CL" dirty="0" smtClean="0"/>
            <a:t>Fijación de tarifas bajo el concepto de sistema modelo</a:t>
          </a:r>
          <a:endParaRPr lang="es-CL" dirty="0"/>
        </a:p>
      </dgm:t>
    </dgm:pt>
    <dgm:pt modelId="{C5F3B619-E5E7-4E4F-A64B-648EA002D064}" type="parTrans" cxnId="{83B0B319-DC6B-4985-8872-1E7D495B0881}">
      <dgm:prSet/>
      <dgm:spPr/>
      <dgm:t>
        <a:bodyPr/>
        <a:lstStyle/>
        <a:p>
          <a:endParaRPr lang="es-CL"/>
        </a:p>
      </dgm:t>
    </dgm:pt>
    <dgm:pt modelId="{ED93533C-6FE7-47F5-A4B0-DB74DE7C6774}" type="sibTrans" cxnId="{83B0B319-DC6B-4985-8872-1E7D495B0881}">
      <dgm:prSet/>
      <dgm:spPr/>
      <dgm:t>
        <a:bodyPr/>
        <a:lstStyle/>
        <a:p>
          <a:endParaRPr lang="es-CL"/>
        </a:p>
      </dgm:t>
    </dgm:pt>
    <dgm:pt modelId="{7CCC5085-6707-4909-96CA-C586A95B8C45}" type="pres">
      <dgm:prSet presAssocID="{6419F4B3-5B2F-4B81-B74F-813E4AD39B8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8DE08A1-40C1-4EDB-8472-7B22343A1599}" type="pres">
      <dgm:prSet presAssocID="{6419F4B3-5B2F-4B81-B74F-813E4AD39B89}" presName="dummyMaxCanvas" presStyleCnt="0"/>
      <dgm:spPr/>
    </dgm:pt>
    <dgm:pt modelId="{A5EB2590-7D8B-45A9-A317-457D2206ED39}" type="pres">
      <dgm:prSet presAssocID="{6419F4B3-5B2F-4B81-B74F-813E4AD39B89}" presName="parentComposite" presStyleCnt="0"/>
      <dgm:spPr/>
    </dgm:pt>
    <dgm:pt modelId="{0089C9CA-AB6F-4990-A78B-F41795E6F59F}" type="pres">
      <dgm:prSet presAssocID="{6419F4B3-5B2F-4B81-B74F-813E4AD39B8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B169487F-A4A5-4588-B809-FC82B29BBC27}" type="pres">
      <dgm:prSet presAssocID="{6419F4B3-5B2F-4B81-B74F-813E4AD39B8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CL"/>
        </a:p>
      </dgm:t>
    </dgm:pt>
    <dgm:pt modelId="{4B1818CD-5335-4EA2-9C63-1723826AC73C}" type="pres">
      <dgm:prSet presAssocID="{6419F4B3-5B2F-4B81-B74F-813E4AD39B89}" presName="childrenComposite" presStyleCnt="0"/>
      <dgm:spPr/>
    </dgm:pt>
    <dgm:pt modelId="{65624895-287B-41DD-9AC2-B5FFB611A0B3}" type="pres">
      <dgm:prSet presAssocID="{6419F4B3-5B2F-4B81-B74F-813E4AD39B89}" presName="dummyMaxCanvas_ChildArea" presStyleCnt="0"/>
      <dgm:spPr/>
    </dgm:pt>
    <dgm:pt modelId="{EBCFF12D-0BA7-43C6-89E3-FCE90D48883A}" type="pres">
      <dgm:prSet presAssocID="{6419F4B3-5B2F-4B81-B74F-813E4AD39B89}" presName="fulcrum" presStyleLbl="alignAccFollowNode1" presStyleIdx="2" presStyleCnt="4"/>
      <dgm:spPr/>
    </dgm:pt>
    <dgm:pt modelId="{1F030C20-0CD6-4AD7-B4D4-AB8E5A307D82}" type="pres">
      <dgm:prSet presAssocID="{6419F4B3-5B2F-4B81-B74F-813E4AD39B89}" presName="balance_24" presStyleLbl="alignAccFollowNode1" presStyleIdx="3" presStyleCnt="4">
        <dgm:presLayoutVars>
          <dgm:bulletEnabled val="1"/>
        </dgm:presLayoutVars>
      </dgm:prSet>
      <dgm:spPr/>
    </dgm:pt>
    <dgm:pt modelId="{344CE721-5167-4346-A53F-AE64B7ECAA94}" type="pres">
      <dgm:prSet presAssocID="{6419F4B3-5B2F-4B81-B74F-813E4AD39B89}" presName="right_24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D4BDC4-7474-45D4-B576-F878C12BCD7D}" type="pres">
      <dgm:prSet presAssocID="{6419F4B3-5B2F-4B81-B74F-813E4AD39B89}" presName="right_24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2E33BE-947D-4E3D-8B14-C5E186A38934}" type="pres">
      <dgm:prSet presAssocID="{6419F4B3-5B2F-4B81-B74F-813E4AD39B89}" presName="right_24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D35CD31-A5A0-4036-BE31-8B156D33A30B}" type="pres">
      <dgm:prSet presAssocID="{6419F4B3-5B2F-4B81-B74F-813E4AD39B89}" presName="right_24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1C8634-5C21-45D3-9148-6A5F0F83BD88}" type="pres">
      <dgm:prSet presAssocID="{6419F4B3-5B2F-4B81-B74F-813E4AD39B89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64161-DAAA-436D-8E14-9BD132B28F3F}" type="pres">
      <dgm:prSet presAssocID="{6419F4B3-5B2F-4B81-B74F-813E4AD39B89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A4D24E4-57A8-4F12-B9BD-4BD530402C5B}" type="presOf" srcId="{5B3465E5-E1AE-48DD-BC89-79D381C7AA93}" destId="{AD35CD31-A5A0-4036-BE31-8B156D33A30B}" srcOrd="0" destOrd="0" presId="urn:microsoft.com/office/officeart/2005/8/layout/balance1"/>
    <dgm:cxn modelId="{0A322D65-6EED-4E76-8FC2-32DEC9DA0209}" srcId="{F3C8ED2C-7101-4027-9BBB-EC7DE08D30B3}" destId="{8180E2A5-5D5D-4720-A88F-79AF0D2DE467}" srcOrd="2" destOrd="0" parTransId="{F1E858CE-A66C-4149-BAC3-2588DF563B42}" sibTransId="{B32700E9-934C-4348-94B1-1E036021D641}"/>
    <dgm:cxn modelId="{3DE4C669-10EB-4829-ABEB-CAD2A84C4985}" type="presOf" srcId="{F3C8ED2C-7101-4027-9BBB-EC7DE08D30B3}" destId="{B169487F-A4A5-4588-B809-FC82B29BBC27}" srcOrd="0" destOrd="0" presId="urn:microsoft.com/office/officeart/2005/8/layout/balance1"/>
    <dgm:cxn modelId="{7AF99441-3A0D-491C-BEC7-FEC9E60B8F2C}" srcId="{6419F4B3-5B2F-4B81-B74F-813E4AD39B89}" destId="{F3C8ED2C-7101-4027-9BBB-EC7DE08D30B3}" srcOrd="1" destOrd="0" parTransId="{16695E39-3F9B-4CAA-A223-F7072B1C24A4}" sibTransId="{F3712888-5F7A-4FFF-97D2-7C24979A28D0}"/>
    <dgm:cxn modelId="{DACE258B-D397-4F47-8D88-E5D950F4DF0D}" srcId="{8F853CB0-C2BA-4990-8F4F-F0703CBB5500}" destId="{0202A919-5385-4864-A87A-A93715939969}" srcOrd="1" destOrd="0" parTransId="{9DFF43ED-B82B-4163-9503-E23F95C6C215}" sibTransId="{CB33BE57-EE09-4D45-9F0C-A838328A0C46}"/>
    <dgm:cxn modelId="{7787177A-5079-4EA4-88A3-081254D72F77}" srcId="{F3C8ED2C-7101-4027-9BBB-EC7DE08D30B3}" destId="{71374D97-6182-4B6C-BD7F-2B5A72ACA3BC}" srcOrd="0" destOrd="0" parTransId="{9FAE3C1E-33CE-4023-BB54-5ACA4B9A8A48}" sibTransId="{89546B72-1E80-4817-B5AC-1D25C835F8FF}"/>
    <dgm:cxn modelId="{B21AFF4B-BB31-4D3A-A18C-D0E2CE152E43}" type="presOf" srcId="{E66CF4C6-D375-4C32-A010-0D98E379A0D1}" destId="{8DD4BDC4-7474-45D4-B576-F878C12BCD7D}" srcOrd="0" destOrd="0" presId="urn:microsoft.com/office/officeart/2005/8/layout/balance1"/>
    <dgm:cxn modelId="{CD5BF35F-04CD-41E2-AF9E-BF64E7C2E9D9}" type="presOf" srcId="{8B5C540E-0824-4865-9AFD-78C2365BDD66}" destId="{C11C8634-5C21-45D3-9148-6A5F0F83BD88}" srcOrd="0" destOrd="0" presId="urn:microsoft.com/office/officeart/2005/8/layout/balance1"/>
    <dgm:cxn modelId="{83B0B319-DC6B-4985-8872-1E7D495B0881}" srcId="{F3C8ED2C-7101-4027-9BBB-EC7DE08D30B3}" destId="{5B3465E5-E1AE-48DD-BC89-79D381C7AA93}" srcOrd="3" destOrd="0" parTransId="{C5F3B619-E5E7-4E4F-A64B-648EA002D064}" sibTransId="{ED93533C-6FE7-47F5-A4B0-DB74DE7C6774}"/>
    <dgm:cxn modelId="{DF6C343A-1883-46B6-8949-FC2F5A3DE496}" type="presOf" srcId="{0202A919-5385-4864-A87A-A93715939969}" destId="{DBE64161-DAAA-436D-8E14-9BD132B28F3F}" srcOrd="0" destOrd="0" presId="urn:microsoft.com/office/officeart/2005/8/layout/balance1"/>
    <dgm:cxn modelId="{649D513A-D991-4EDF-B8AA-E3916C14FE3A}" srcId="{F3C8ED2C-7101-4027-9BBB-EC7DE08D30B3}" destId="{E66CF4C6-D375-4C32-A010-0D98E379A0D1}" srcOrd="1" destOrd="0" parTransId="{09F69DDA-0D33-4EE1-A055-88235B1B1730}" sibTransId="{8323BEA9-8121-4233-8DF9-DA3904B57598}"/>
    <dgm:cxn modelId="{E360B7E9-D394-43C9-ADED-36468ADEB6A4}" type="presOf" srcId="{8F853CB0-C2BA-4990-8F4F-F0703CBB5500}" destId="{0089C9CA-AB6F-4990-A78B-F41795E6F59F}" srcOrd="0" destOrd="0" presId="urn:microsoft.com/office/officeart/2005/8/layout/balance1"/>
    <dgm:cxn modelId="{A9726C6D-9F00-4EC5-9534-3EB4F4A4959C}" srcId="{8F853CB0-C2BA-4990-8F4F-F0703CBB5500}" destId="{8B5C540E-0824-4865-9AFD-78C2365BDD66}" srcOrd="0" destOrd="0" parTransId="{DCA9DAC8-9DD1-4CF3-8750-6400B508F7D0}" sibTransId="{63B8C29D-2D1E-4372-AA23-F8D4313F2679}"/>
    <dgm:cxn modelId="{49E314B5-8426-4177-801D-B5F3205218F0}" type="presOf" srcId="{8180E2A5-5D5D-4720-A88F-79AF0D2DE467}" destId="{AA2E33BE-947D-4E3D-8B14-C5E186A38934}" srcOrd="0" destOrd="0" presId="urn:microsoft.com/office/officeart/2005/8/layout/balance1"/>
    <dgm:cxn modelId="{83295265-4239-4EFA-ACA7-A4AE30F7BE50}" type="presOf" srcId="{71374D97-6182-4B6C-BD7F-2B5A72ACA3BC}" destId="{344CE721-5167-4346-A53F-AE64B7ECAA94}" srcOrd="0" destOrd="0" presId="urn:microsoft.com/office/officeart/2005/8/layout/balance1"/>
    <dgm:cxn modelId="{F28D8809-01C0-44C5-8B85-C51ECF1DEB26}" type="presOf" srcId="{6419F4B3-5B2F-4B81-B74F-813E4AD39B89}" destId="{7CCC5085-6707-4909-96CA-C586A95B8C45}" srcOrd="0" destOrd="0" presId="urn:microsoft.com/office/officeart/2005/8/layout/balance1"/>
    <dgm:cxn modelId="{F2A01127-9687-41ED-8E46-5BC2349CA0D6}" srcId="{6419F4B3-5B2F-4B81-B74F-813E4AD39B89}" destId="{8F853CB0-C2BA-4990-8F4F-F0703CBB5500}" srcOrd="0" destOrd="0" parTransId="{69D25DA3-E622-41E9-A7B4-30A06F5E95A3}" sibTransId="{5BF17F15-244F-4442-BE11-CBE5F822559F}"/>
    <dgm:cxn modelId="{755F7318-275C-424E-9207-9ABA04287E45}" type="presParOf" srcId="{7CCC5085-6707-4909-96CA-C586A95B8C45}" destId="{28DE08A1-40C1-4EDB-8472-7B22343A1599}" srcOrd="0" destOrd="0" presId="urn:microsoft.com/office/officeart/2005/8/layout/balance1"/>
    <dgm:cxn modelId="{E569C6B2-80D2-4523-BD2F-CEEAAF919218}" type="presParOf" srcId="{7CCC5085-6707-4909-96CA-C586A95B8C45}" destId="{A5EB2590-7D8B-45A9-A317-457D2206ED39}" srcOrd="1" destOrd="0" presId="urn:microsoft.com/office/officeart/2005/8/layout/balance1"/>
    <dgm:cxn modelId="{339CA6B7-1A15-4BA0-AC8F-7D614EC03D91}" type="presParOf" srcId="{A5EB2590-7D8B-45A9-A317-457D2206ED39}" destId="{0089C9CA-AB6F-4990-A78B-F41795E6F59F}" srcOrd="0" destOrd="0" presId="urn:microsoft.com/office/officeart/2005/8/layout/balance1"/>
    <dgm:cxn modelId="{5AC4F160-0825-43E0-AA14-FE266FE5C4FA}" type="presParOf" srcId="{A5EB2590-7D8B-45A9-A317-457D2206ED39}" destId="{B169487F-A4A5-4588-B809-FC82B29BBC27}" srcOrd="1" destOrd="0" presId="urn:microsoft.com/office/officeart/2005/8/layout/balance1"/>
    <dgm:cxn modelId="{57D41CD2-0F3D-445F-AA1E-2849B7ABF8D8}" type="presParOf" srcId="{7CCC5085-6707-4909-96CA-C586A95B8C45}" destId="{4B1818CD-5335-4EA2-9C63-1723826AC73C}" srcOrd="2" destOrd="0" presId="urn:microsoft.com/office/officeart/2005/8/layout/balance1"/>
    <dgm:cxn modelId="{40EB5772-6CA5-4480-949A-8D531376BD2C}" type="presParOf" srcId="{4B1818CD-5335-4EA2-9C63-1723826AC73C}" destId="{65624895-287B-41DD-9AC2-B5FFB611A0B3}" srcOrd="0" destOrd="0" presId="urn:microsoft.com/office/officeart/2005/8/layout/balance1"/>
    <dgm:cxn modelId="{95A6A445-50AE-43FE-AE77-9968C12A2663}" type="presParOf" srcId="{4B1818CD-5335-4EA2-9C63-1723826AC73C}" destId="{EBCFF12D-0BA7-43C6-89E3-FCE90D48883A}" srcOrd="1" destOrd="0" presId="urn:microsoft.com/office/officeart/2005/8/layout/balance1"/>
    <dgm:cxn modelId="{27704716-5C31-4BCD-9348-73BB259D79D7}" type="presParOf" srcId="{4B1818CD-5335-4EA2-9C63-1723826AC73C}" destId="{1F030C20-0CD6-4AD7-B4D4-AB8E5A307D82}" srcOrd="2" destOrd="0" presId="urn:microsoft.com/office/officeart/2005/8/layout/balance1"/>
    <dgm:cxn modelId="{80213CA4-1C83-43E4-ADF6-06821B4DE5EF}" type="presParOf" srcId="{4B1818CD-5335-4EA2-9C63-1723826AC73C}" destId="{344CE721-5167-4346-A53F-AE64B7ECAA94}" srcOrd="3" destOrd="0" presId="urn:microsoft.com/office/officeart/2005/8/layout/balance1"/>
    <dgm:cxn modelId="{30EB1A4B-ACF9-45AB-9113-22FFFE7AFFAC}" type="presParOf" srcId="{4B1818CD-5335-4EA2-9C63-1723826AC73C}" destId="{8DD4BDC4-7474-45D4-B576-F878C12BCD7D}" srcOrd="4" destOrd="0" presId="urn:microsoft.com/office/officeart/2005/8/layout/balance1"/>
    <dgm:cxn modelId="{06AE2E09-74D2-4B8A-80F9-AA437DB42004}" type="presParOf" srcId="{4B1818CD-5335-4EA2-9C63-1723826AC73C}" destId="{AA2E33BE-947D-4E3D-8B14-C5E186A38934}" srcOrd="5" destOrd="0" presId="urn:microsoft.com/office/officeart/2005/8/layout/balance1"/>
    <dgm:cxn modelId="{92402902-9664-48D6-A673-D1B7872C32FE}" type="presParOf" srcId="{4B1818CD-5335-4EA2-9C63-1723826AC73C}" destId="{AD35CD31-A5A0-4036-BE31-8B156D33A30B}" srcOrd="6" destOrd="0" presId="urn:microsoft.com/office/officeart/2005/8/layout/balance1"/>
    <dgm:cxn modelId="{1C211DD7-52F6-478D-9C08-8EC38E5E946D}" type="presParOf" srcId="{4B1818CD-5335-4EA2-9C63-1723826AC73C}" destId="{C11C8634-5C21-45D3-9148-6A5F0F83BD88}" srcOrd="7" destOrd="0" presId="urn:microsoft.com/office/officeart/2005/8/layout/balance1"/>
    <dgm:cxn modelId="{D687219F-B932-4D8C-B469-BBF3DFB671E2}" type="presParOf" srcId="{4B1818CD-5335-4EA2-9C63-1723826AC73C}" destId="{DBE64161-DAAA-436D-8E14-9BD132B28F3F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1C97F-F91A-4A10-9C16-8660C3C97089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703665B-F948-45B6-81F8-429234A1B9A5}">
      <dgm:prSet phldrT="[Texto]"/>
      <dgm:spPr/>
      <dgm:t>
        <a:bodyPr/>
        <a:lstStyle/>
        <a:p>
          <a:r>
            <a:rPr lang="es-CL" dirty="0" smtClean="0"/>
            <a:t>$3.061.215.-</a:t>
          </a:r>
          <a:endParaRPr lang="es-CL" dirty="0"/>
        </a:p>
      </dgm:t>
    </dgm:pt>
    <dgm:pt modelId="{CFA4A7E4-815F-4447-A3A4-29B9A7ED2233}" type="parTrans" cxnId="{FCEADE13-E13E-4F6A-A821-40937CB304A4}">
      <dgm:prSet/>
      <dgm:spPr/>
      <dgm:t>
        <a:bodyPr/>
        <a:lstStyle/>
        <a:p>
          <a:endParaRPr lang="es-CL"/>
        </a:p>
      </dgm:t>
    </dgm:pt>
    <dgm:pt modelId="{2ABE26EB-9A00-46DA-B985-4D0F711B06A3}" type="sibTrans" cxnId="{FCEADE13-E13E-4F6A-A821-40937CB304A4}">
      <dgm:prSet/>
      <dgm:spPr/>
      <dgm:t>
        <a:bodyPr/>
        <a:lstStyle/>
        <a:p>
          <a:endParaRPr lang="es-CL"/>
        </a:p>
      </dgm:t>
    </dgm:pt>
    <dgm:pt modelId="{0D6183F8-9543-433A-9A80-404747C7D4A9}">
      <dgm:prSet phldrT="[Texto]"/>
      <dgm:spPr/>
      <dgm:t>
        <a:bodyPr/>
        <a:lstStyle/>
        <a:p>
          <a:r>
            <a:rPr lang="es-CL" dirty="0" smtClean="0"/>
            <a:t>75% (Ficha Financiera Anual)</a:t>
          </a:r>
          <a:endParaRPr lang="es-CL" dirty="0"/>
        </a:p>
      </dgm:t>
    </dgm:pt>
    <dgm:pt modelId="{89DEA75D-2FA7-49EC-BF96-BFC653AD16D4}" type="parTrans" cxnId="{AF1382D1-87CC-49D0-AA5E-9D3E7879D0C0}">
      <dgm:prSet/>
      <dgm:spPr/>
      <dgm:t>
        <a:bodyPr/>
        <a:lstStyle/>
        <a:p>
          <a:endParaRPr lang="es-CL"/>
        </a:p>
      </dgm:t>
    </dgm:pt>
    <dgm:pt modelId="{48DE31E6-2F27-49E5-BF93-D899F83F6226}" type="sibTrans" cxnId="{AF1382D1-87CC-49D0-AA5E-9D3E7879D0C0}">
      <dgm:prSet/>
      <dgm:spPr/>
      <dgm:t>
        <a:bodyPr/>
        <a:lstStyle/>
        <a:p>
          <a:endParaRPr lang="es-CL"/>
        </a:p>
      </dgm:t>
    </dgm:pt>
    <dgm:pt modelId="{129EBC11-B5A4-4F92-A198-8A165F4C6715}">
      <dgm:prSet phldrT="[Texto]"/>
      <dgm:spPr/>
      <dgm:t>
        <a:bodyPr/>
        <a:lstStyle/>
        <a:p>
          <a:r>
            <a:rPr lang="es-CL" dirty="0" smtClean="0"/>
            <a:t>$765.303</a:t>
          </a:r>
          <a:endParaRPr lang="es-CL" dirty="0"/>
        </a:p>
      </dgm:t>
    </dgm:pt>
    <dgm:pt modelId="{A81F8DCB-006A-4BC8-9522-CE70799FA3EB}" type="parTrans" cxnId="{02639F14-22CE-40C0-9438-DD07BBC681F6}">
      <dgm:prSet/>
      <dgm:spPr/>
      <dgm:t>
        <a:bodyPr/>
        <a:lstStyle/>
        <a:p>
          <a:endParaRPr lang="es-CL"/>
        </a:p>
      </dgm:t>
    </dgm:pt>
    <dgm:pt modelId="{B27990A2-86C4-42F0-B798-9DCE421323AA}" type="sibTrans" cxnId="{02639F14-22CE-40C0-9438-DD07BBC681F6}">
      <dgm:prSet/>
      <dgm:spPr/>
      <dgm:t>
        <a:bodyPr/>
        <a:lstStyle/>
        <a:p>
          <a:endParaRPr lang="es-CL"/>
        </a:p>
      </dgm:t>
    </dgm:pt>
    <dgm:pt modelId="{866D41B8-5DBE-45EC-98CD-E6432F38C5D7}">
      <dgm:prSet phldrT="[Texto]"/>
      <dgm:spPr/>
      <dgm:t>
        <a:bodyPr/>
        <a:lstStyle/>
        <a:p>
          <a:r>
            <a:rPr lang="es-CL" dirty="0" smtClean="0"/>
            <a:t>25% Fondo Reposición</a:t>
          </a:r>
          <a:endParaRPr lang="es-CL" dirty="0"/>
        </a:p>
      </dgm:t>
    </dgm:pt>
    <dgm:pt modelId="{DA5D0E6F-C24B-4561-A3C4-11EF69008170}" type="parTrans" cxnId="{A6396DBC-A234-40D7-B6F7-105DBA9657ED}">
      <dgm:prSet/>
      <dgm:spPr/>
      <dgm:t>
        <a:bodyPr/>
        <a:lstStyle/>
        <a:p>
          <a:endParaRPr lang="es-CL"/>
        </a:p>
      </dgm:t>
    </dgm:pt>
    <dgm:pt modelId="{8440EC85-D5A5-4156-B6EB-59A3A9A55812}" type="sibTrans" cxnId="{A6396DBC-A234-40D7-B6F7-105DBA9657ED}">
      <dgm:prSet/>
      <dgm:spPr/>
      <dgm:t>
        <a:bodyPr/>
        <a:lstStyle/>
        <a:p>
          <a:endParaRPr lang="es-CL"/>
        </a:p>
      </dgm:t>
    </dgm:pt>
    <dgm:pt modelId="{C6F1AB84-7220-4B33-BBA1-678C267A4E57}">
      <dgm:prSet phldrT="[Texto]"/>
      <dgm:spPr/>
      <dgm:t>
        <a:bodyPr/>
        <a:lstStyle/>
        <a:p>
          <a:r>
            <a:rPr lang="es-CL" dirty="0" smtClean="0"/>
            <a:t>800</a:t>
          </a:r>
          <a:endParaRPr lang="es-CL" dirty="0"/>
        </a:p>
      </dgm:t>
    </dgm:pt>
    <dgm:pt modelId="{8E23953A-7421-4C26-9727-44181595A0C6}" type="parTrans" cxnId="{0414853E-2A6C-4BF1-9FE1-9E143DCCA794}">
      <dgm:prSet/>
      <dgm:spPr/>
      <dgm:t>
        <a:bodyPr/>
        <a:lstStyle/>
        <a:p>
          <a:endParaRPr lang="es-CL"/>
        </a:p>
      </dgm:t>
    </dgm:pt>
    <dgm:pt modelId="{5C024313-33CA-4C67-9CD2-39EB73908B83}" type="sibTrans" cxnId="{0414853E-2A6C-4BF1-9FE1-9E143DCCA794}">
      <dgm:prSet/>
      <dgm:spPr/>
      <dgm:t>
        <a:bodyPr/>
        <a:lstStyle/>
        <a:p>
          <a:endParaRPr lang="es-CL"/>
        </a:p>
      </dgm:t>
    </dgm:pt>
    <dgm:pt modelId="{5C315D4E-5863-4EC5-8AE6-2FC3FE29211B}">
      <dgm:prSet phldrT="[Texto]"/>
      <dgm:spPr/>
      <dgm:t>
        <a:bodyPr/>
        <a:lstStyle/>
        <a:p>
          <a:r>
            <a:rPr lang="es-CL" dirty="0" smtClean="0"/>
            <a:t>Arranques vigentes</a:t>
          </a:r>
          <a:endParaRPr lang="es-CL" dirty="0"/>
        </a:p>
      </dgm:t>
    </dgm:pt>
    <dgm:pt modelId="{051A781F-8586-44DD-9A87-78C6B8A0CD9E}" type="parTrans" cxnId="{AE3411A6-1B06-4055-A174-05B2AB0AACC1}">
      <dgm:prSet/>
      <dgm:spPr/>
      <dgm:t>
        <a:bodyPr/>
        <a:lstStyle/>
        <a:p>
          <a:endParaRPr lang="es-CL"/>
        </a:p>
      </dgm:t>
    </dgm:pt>
    <dgm:pt modelId="{C188EB96-3B89-4A8D-B55C-6F24FF06AC80}" type="sibTrans" cxnId="{AE3411A6-1B06-4055-A174-05B2AB0AACC1}">
      <dgm:prSet/>
      <dgm:spPr/>
      <dgm:t>
        <a:bodyPr/>
        <a:lstStyle/>
        <a:p>
          <a:endParaRPr lang="es-CL"/>
        </a:p>
      </dgm:t>
    </dgm:pt>
    <dgm:pt modelId="{D3BDF06A-AF27-4DDA-A37A-953AEF790478}" type="pres">
      <dgm:prSet presAssocID="{3651C97F-F91A-4A10-9C16-8660C3C970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DBDAFA2-9629-44F1-B3A7-07F54399839A}" type="pres">
      <dgm:prSet presAssocID="{E703665B-F948-45B6-81F8-429234A1B9A5}" presName="composite" presStyleCnt="0"/>
      <dgm:spPr/>
    </dgm:pt>
    <dgm:pt modelId="{69E84964-68A5-4C4A-B8A2-D85C91FB6BBD}" type="pres">
      <dgm:prSet presAssocID="{E703665B-F948-45B6-81F8-429234A1B9A5}" presName="bentUpArrow1" presStyleLbl="alignImgPlace1" presStyleIdx="0" presStyleCnt="2"/>
      <dgm:spPr/>
    </dgm:pt>
    <dgm:pt modelId="{E1CFCC67-ABC0-4FBA-AD36-2AE69471E077}" type="pres">
      <dgm:prSet presAssocID="{E703665B-F948-45B6-81F8-429234A1B9A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7EEC371-17FC-4692-8E89-8618FC3D490D}" type="pres">
      <dgm:prSet presAssocID="{E703665B-F948-45B6-81F8-429234A1B9A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582C50-ED22-43FB-870B-2CD5AF9F68C5}" type="pres">
      <dgm:prSet presAssocID="{2ABE26EB-9A00-46DA-B985-4D0F711B06A3}" presName="sibTrans" presStyleCnt="0"/>
      <dgm:spPr/>
    </dgm:pt>
    <dgm:pt modelId="{1C44F7B4-7A34-42B0-A122-2027409C1FFD}" type="pres">
      <dgm:prSet presAssocID="{129EBC11-B5A4-4F92-A198-8A165F4C6715}" presName="composite" presStyleCnt="0"/>
      <dgm:spPr/>
    </dgm:pt>
    <dgm:pt modelId="{1B4CF66D-CE43-4D5B-8D71-7DD1E2400777}" type="pres">
      <dgm:prSet presAssocID="{129EBC11-B5A4-4F92-A198-8A165F4C6715}" presName="bentUpArrow1" presStyleLbl="alignImgPlace1" presStyleIdx="1" presStyleCnt="2"/>
      <dgm:spPr/>
    </dgm:pt>
    <dgm:pt modelId="{75C11DAB-74AD-4CBB-8272-FE5F13CB796B}" type="pres">
      <dgm:prSet presAssocID="{129EBC11-B5A4-4F92-A198-8A165F4C671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366E5E-735B-4BBA-9956-0666FCAE3E74}" type="pres">
      <dgm:prSet presAssocID="{129EBC11-B5A4-4F92-A198-8A165F4C671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42F7E6-BA14-4C29-BF44-863F108E4B70}" type="pres">
      <dgm:prSet presAssocID="{B27990A2-86C4-42F0-B798-9DCE421323AA}" presName="sibTrans" presStyleCnt="0"/>
      <dgm:spPr/>
    </dgm:pt>
    <dgm:pt modelId="{505B006E-B02D-49D1-A530-9CC51EF2CF5F}" type="pres">
      <dgm:prSet presAssocID="{C6F1AB84-7220-4B33-BBA1-678C267A4E57}" presName="composite" presStyleCnt="0"/>
      <dgm:spPr/>
    </dgm:pt>
    <dgm:pt modelId="{B20A1867-8783-49D6-B723-098A2C672F1D}" type="pres">
      <dgm:prSet presAssocID="{C6F1AB84-7220-4B33-BBA1-678C267A4E5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300AB7-1677-476D-90FF-9F30E31150C6}" type="pres">
      <dgm:prSet presAssocID="{C6F1AB84-7220-4B33-BBA1-678C267A4E57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CEADE13-E13E-4F6A-A821-40937CB304A4}" srcId="{3651C97F-F91A-4A10-9C16-8660C3C97089}" destId="{E703665B-F948-45B6-81F8-429234A1B9A5}" srcOrd="0" destOrd="0" parTransId="{CFA4A7E4-815F-4447-A3A4-29B9A7ED2233}" sibTransId="{2ABE26EB-9A00-46DA-B985-4D0F711B06A3}"/>
    <dgm:cxn modelId="{16EE2A7E-2C97-447C-9873-7F7F1F0B040C}" type="presOf" srcId="{C6F1AB84-7220-4B33-BBA1-678C267A4E57}" destId="{B20A1867-8783-49D6-B723-098A2C672F1D}" srcOrd="0" destOrd="0" presId="urn:microsoft.com/office/officeart/2005/8/layout/StepDownProcess"/>
    <dgm:cxn modelId="{AF1382D1-87CC-49D0-AA5E-9D3E7879D0C0}" srcId="{E703665B-F948-45B6-81F8-429234A1B9A5}" destId="{0D6183F8-9543-433A-9A80-404747C7D4A9}" srcOrd="0" destOrd="0" parTransId="{89DEA75D-2FA7-49EC-BF96-BFC653AD16D4}" sibTransId="{48DE31E6-2F27-49E5-BF93-D899F83F6226}"/>
    <dgm:cxn modelId="{0414853E-2A6C-4BF1-9FE1-9E143DCCA794}" srcId="{3651C97F-F91A-4A10-9C16-8660C3C97089}" destId="{C6F1AB84-7220-4B33-BBA1-678C267A4E57}" srcOrd="2" destOrd="0" parTransId="{8E23953A-7421-4C26-9727-44181595A0C6}" sibTransId="{5C024313-33CA-4C67-9CD2-39EB73908B83}"/>
    <dgm:cxn modelId="{F606B37E-8EF2-400C-B6BE-BC9F4D9C9241}" type="presOf" srcId="{0D6183F8-9543-433A-9A80-404747C7D4A9}" destId="{97EEC371-17FC-4692-8E89-8618FC3D490D}" srcOrd="0" destOrd="0" presId="urn:microsoft.com/office/officeart/2005/8/layout/StepDownProcess"/>
    <dgm:cxn modelId="{AE3411A6-1B06-4055-A174-05B2AB0AACC1}" srcId="{C6F1AB84-7220-4B33-BBA1-678C267A4E57}" destId="{5C315D4E-5863-4EC5-8AE6-2FC3FE29211B}" srcOrd="0" destOrd="0" parTransId="{051A781F-8586-44DD-9A87-78C6B8A0CD9E}" sibTransId="{C188EB96-3B89-4A8D-B55C-6F24FF06AC80}"/>
    <dgm:cxn modelId="{7B35D870-3774-499D-927B-E872E726F95A}" type="presOf" srcId="{E703665B-F948-45B6-81F8-429234A1B9A5}" destId="{E1CFCC67-ABC0-4FBA-AD36-2AE69471E077}" srcOrd="0" destOrd="0" presId="urn:microsoft.com/office/officeart/2005/8/layout/StepDownProcess"/>
    <dgm:cxn modelId="{5CA66E3E-5BB5-4DF0-9620-B51634B6BE74}" type="presOf" srcId="{5C315D4E-5863-4EC5-8AE6-2FC3FE29211B}" destId="{58300AB7-1677-476D-90FF-9F30E31150C6}" srcOrd="0" destOrd="0" presId="urn:microsoft.com/office/officeart/2005/8/layout/StepDownProcess"/>
    <dgm:cxn modelId="{AEDB73AF-E36E-4FFC-9EB1-83BD5F216212}" type="presOf" srcId="{129EBC11-B5A4-4F92-A198-8A165F4C6715}" destId="{75C11DAB-74AD-4CBB-8272-FE5F13CB796B}" srcOrd="0" destOrd="0" presId="urn:microsoft.com/office/officeart/2005/8/layout/StepDownProcess"/>
    <dgm:cxn modelId="{A6396DBC-A234-40D7-B6F7-105DBA9657ED}" srcId="{129EBC11-B5A4-4F92-A198-8A165F4C6715}" destId="{866D41B8-5DBE-45EC-98CD-E6432F38C5D7}" srcOrd="0" destOrd="0" parTransId="{DA5D0E6F-C24B-4561-A3C4-11EF69008170}" sibTransId="{8440EC85-D5A5-4156-B6EB-59A3A9A55812}"/>
    <dgm:cxn modelId="{5C711E78-8941-40A8-ADBA-45B70CF7958F}" type="presOf" srcId="{3651C97F-F91A-4A10-9C16-8660C3C97089}" destId="{D3BDF06A-AF27-4DDA-A37A-953AEF790478}" srcOrd="0" destOrd="0" presId="urn:microsoft.com/office/officeart/2005/8/layout/StepDownProcess"/>
    <dgm:cxn modelId="{B9FBD652-84FE-4DD6-8851-B9D7B1BA2B59}" type="presOf" srcId="{866D41B8-5DBE-45EC-98CD-E6432F38C5D7}" destId="{1B366E5E-735B-4BBA-9956-0666FCAE3E74}" srcOrd="0" destOrd="0" presId="urn:microsoft.com/office/officeart/2005/8/layout/StepDownProcess"/>
    <dgm:cxn modelId="{02639F14-22CE-40C0-9438-DD07BBC681F6}" srcId="{3651C97F-F91A-4A10-9C16-8660C3C97089}" destId="{129EBC11-B5A4-4F92-A198-8A165F4C6715}" srcOrd="1" destOrd="0" parTransId="{A81F8DCB-006A-4BC8-9522-CE70799FA3EB}" sibTransId="{B27990A2-86C4-42F0-B798-9DCE421323AA}"/>
    <dgm:cxn modelId="{5C2A9428-DE81-4A12-A658-86DC790D1B06}" type="presParOf" srcId="{D3BDF06A-AF27-4DDA-A37A-953AEF790478}" destId="{CDBDAFA2-9629-44F1-B3A7-07F54399839A}" srcOrd="0" destOrd="0" presId="urn:microsoft.com/office/officeart/2005/8/layout/StepDownProcess"/>
    <dgm:cxn modelId="{33113DD4-034B-4AB9-8B45-BFBDC202F6BE}" type="presParOf" srcId="{CDBDAFA2-9629-44F1-B3A7-07F54399839A}" destId="{69E84964-68A5-4C4A-B8A2-D85C91FB6BBD}" srcOrd="0" destOrd="0" presId="urn:microsoft.com/office/officeart/2005/8/layout/StepDownProcess"/>
    <dgm:cxn modelId="{5EB5EB39-F5C1-42C2-942A-D02BDB9EAAE3}" type="presParOf" srcId="{CDBDAFA2-9629-44F1-B3A7-07F54399839A}" destId="{E1CFCC67-ABC0-4FBA-AD36-2AE69471E077}" srcOrd="1" destOrd="0" presId="urn:microsoft.com/office/officeart/2005/8/layout/StepDownProcess"/>
    <dgm:cxn modelId="{0D21D99B-6369-4453-A3F3-2CE08AEB9839}" type="presParOf" srcId="{CDBDAFA2-9629-44F1-B3A7-07F54399839A}" destId="{97EEC371-17FC-4692-8E89-8618FC3D490D}" srcOrd="2" destOrd="0" presId="urn:microsoft.com/office/officeart/2005/8/layout/StepDownProcess"/>
    <dgm:cxn modelId="{DF2CBD59-53E6-4205-8CFA-FD0709D7BE71}" type="presParOf" srcId="{D3BDF06A-AF27-4DDA-A37A-953AEF790478}" destId="{11582C50-ED22-43FB-870B-2CD5AF9F68C5}" srcOrd="1" destOrd="0" presId="urn:microsoft.com/office/officeart/2005/8/layout/StepDownProcess"/>
    <dgm:cxn modelId="{6847A1E2-DF7D-4CA1-8F71-8238F848613B}" type="presParOf" srcId="{D3BDF06A-AF27-4DDA-A37A-953AEF790478}" destId="{1C44F7B4-7A34-42B0-A122-2027409C1FFD}" srcOrd="2" destOrd="0" presId="urn:microsoft.com/office/officeart/2005/8/layout/StepDownProcess"/>
    <dgm:cxn modelId="{EF426E56-56F3-4812-AC91-4A48D74F1D09}" type="presParOf" srcId="{1C44F7B4-7A34-42B0-A122-2027409C1FFD}" destId="{1B4CF66D-CE43-4D5B-8D71-7DD1E2400777}" srcOrd="0" destOrd="0" presId="urn:microsoft.com/office/officeart/2005/8/layout/StepDownProcess"/>
    <dgm:cxn modelId="{24770FF8-D6FD-4E3E-81A7-BE3B8383F773}" type="presParOf" srcId="{1C44F7B4-7A34-42B0-A122-2027409C1FFD}" destId="{75C11DAB-74AD-4CBB-8272-FE5F13CB796B}" srcOrd="1" destOrd="0" presId="urn:microsoft.com/office/officeart/2005/8/layout/StepDownProcess"/>
    <dgm:cxn modelId="{E40A5331-C50E-4609-ADCD-D311B3E7F604}" type="presParOf" srcId="{1C44F7B4-7A34-42B0-A122-2027409C1FFD}" destId="{1B366E5E-735B-4BBA-9956-0666FCAE3E74}" srcOrd="2" destOrd="0" presId="urn:microsoft.com/office/officeart/2005/8/layout/StepDownProcess"/>
    <dgm:cxn modelId="{CFE4B914-F86E-4B7B-A0C0-57A2CABF9955}" type="presParOf" srcId="{D3BDF06A-AF27-4DDA-A37A-953AEF790478}" destId="{9242F7E6-BA14-4C29-BF44-863F108E4B70}" srcOrd="3" destOrd="0" presId="urn:microsoft.com/office/officeart/2005/8/layout/StepDownProcess"/>
    <dgm:cxn modelId="{60F716B3-0229-4BCE-8358-0320657657D3}" type="presParOf" srcId="{D3BDF06A-AF27-4DDA-A37A-953AEF790478}" destId="{505B006E-B02D-49D1-A530-9CC51EF2CF5F}" srcOrd="4" destOrd="0" presId="urn:microsoft.com/office/officeart/2005/8/layout/StepDownProcess"/>
    <dgm:cxn modelId="{AF4FACDA-B7D7-4917-93C3-B6DCC07E8A71}" type="presParOf" srcId="{505B006E-B02D-49D1-A530-9CC51EF2CF5F}" destId="{B20A1867-8783-49D6-B723-098A2C672F1D}" srcOrd="0" destOrd="0" presId="urn:microsoft.com/office/officeart/2005/8/layout/StepDownProcess"/>
    <dgm:cxn modelId="{9DA6FE0C-92CA-4D4A-BB0B-7C21586F53B3}" type="presParOf" srcId="{505B006E-B02D-49D1-A530-9CC51EF2CF5F}" destId="{58300AB7-1677-476D-90FF-9F30E31150C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70606-DAA4-4593-A144-65694F83AA5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B9E4C2C-1DF2-4DAD-9AF5-5FDC8547A830}">
      <dgm:prSet phldrT="[Texto]"/>
      <dgm:spPr/>
      <dgm:t>
        <a:bodyPr/>
        <a:lstStyle/>
        <a:p>
          <a:r>
            <a:rPr lang="es-CL" dirty="0" smtClean="0"/>
            <a:t>N° Arranques </a:t>
          </a:r>
        </a:p>
        <a:p>
          <a:r>
            <a:rPr lang="es-CL" dirty="0" smtClean="0"/>
            <a:t>800 </a:t>
          </a:r>
          <a:endParaRPr lang="es-CL" dirty="0"/>
        </a:p>
      </dgm:t>
    </dgm:pt>
    <dgm:pt modelId="{F81D91E1-5FF4-4EE9-81EC-426085057892}" type="parTrans" cxnId="{B1D52204-92BA-4A0A-A8C1-013BD3C4B817}">
      <dgm:prSet/>
      <dgm:spPr/>
      <dgm:t>
        <a:bodyPr/>
        <a:lstStyle/>
        <a:p>
          <a:endParaRPr lang="es-CL"/>
        </a:p>
      </dgm:t>
    </dgm:pt>
    <dgm:pt modelId="{EA8B8AAC-E284-4DE6-AAB1-352BF572EB3A}" type="sibTrans" cxnId="{B1D52204-92BA-4A0A-A8C1-013BD3C4B817}">
      <dgm:prSet/>
      <dgm:spPr/>
      <dgm:t>
        <a:bodyPr/>
        <a:lstStyle/>
        <a:p>
          <a:endParaRPr lang="es-CL"/>
        </a:p>
      </dgm:t>
    </dgm:pt>
    <dgm:pt modelId="{F6555CAC-E206-47D2-97F1-B47E351546F5}">
      <dgm:prSet phldrT="[Texto]"/>
      <dgm:spPr/>
      <dgm:t>
        <a:bodyPr/>
        <a:lstStyle/>
        <a:p>
          <a:r>
            <a:rPr lang="es-CL" dirty="0" smtClean="0"/>
            <a:t>Total del gasto $ 3.826.518</a:t>
          </a:r>
          <a:endParaRPr lang="es-CL" dirty="0"/>
        </a:p>
      </dgm:t>
    </dgm:pt>
    <dgm:pt modelId="{7C13790B-EAD0-47FB-91D2-C1F43AA9B6EF}" type="parTrans" cxnId="{0E8081A5-DB75-4788-9EA2-9D3C20C5ECC3}">
      <dgm:prSet/>
      <dgm:spPr/>
      <dgm:t>
        <a:bodyPr/>
        <a:lstStyle/>
        <a:p>
          <a:endParaRPr lang="es-CL"/>
        </a:p>
      </dgm:t>
    </dgm:pt>
    <dgm:pt modelId="{E0ACBBDB-5FE2-4090-A0C9-2F8B0D418499}" type="sibTrans" cxnId="{0E8081A5-DB75-4788-9EA2-9D3C20C5ECC3}">
      <dgm:prSet/>
      <dgm:spPr/>
      <dgm:t>
        <a:bodyPr/>
        <a:lstStyle/>
        <a:p>
          <a:endParaRPr lang="es-CL"/>
        </a:p>
      </dgm:t>
    </dgm:pt>
    <dgm:pt modelId="{EBFD38D9-12A1-4E31-B608-08E2D8FFAB73}">
      <dgm:prSet phldrT="[Texto]"/>
      <dgm:spPr/>
      <dgm:t>
        <a:bodyPr/>
        <a:lstStyle/>
        <a:p>
          <a:r>
            <a:rPr lang="es-CL" dirty="0" smtClean="0"/>
            <a:t>$ 4.783</a:t>
          </a:r>
          <a:endParaRPr lang="es-CL" dirty="0"/>
        </a:p>
      </dgm:t>
    </dgm:pt>
    <dgm:pt modelId="{7BA40F75-DAA8-4AE0-8F2B-967CCD45EDD7}" type="parTrans" cxnId="{EAD6F711-9ABC-4283-AC8A-36CFC7A137F1}">
      <dgm:prSet/>
      <dgm:spPr/>
      <dgm:t>
        <a:bodyPr/>
        <a:lstStyle/>
        <a:p>
          <a:endParaRPr lang="es-CL"/>
        </a:p>
      </dgm:t>
    </dgm:pt>
    <dgm:pt modelId="{453832A8-7C76-492B-87CA-F590D1EBC6CF}" type="sibTrans" cxnId="{EAD6F711-9ABC-4283-AC8A-36CFC7A137F1}">
      <dgm:prSet/>
      <dgm:spPr/>
      <dgm:t>
        <a:bodyPr/>
        <a:lstStyle/>
        <a:p>
          <a:endParaRPr lang="es-CL"/>
        </a:p>
      </dgm:t>
    </dgm:pt>
    <dgm:pt modelId="{8E34634E-5205-4E92-AAA3-C07C41614E91}" type="pres">
      <dgm:prSet presAssocID="{50170606-DAA4-4593-A144-65694F83AA5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74508F5-D49B-41A8-A22B-85F705CC7CD9}" type="pres">
      <dgm:prSet presAssocID="{50170606-DAA4-4593-A144-65694F83AA51}" presName="ellipse" presStyleLbl="trBgShp" presStyleIdx="0" presStyleCnt="1"/>
      <dgm:spPr/>
    </dgm:pt>
    <dgm:pt modelId="{609AF157-240A-4D18-8082-6C69CCE3D151}" type="pres">
      <dgm:prSet presAssocID="{50170606-DAA4-4593-A144-65694F83AA51}" presName="arrow1" presStyleLbl="fgShp" presStyleIdx="0" presStyleCnt="1"/>
      <dgm:spPr/>
    </dgm:pt>
    <dgm:pt modelId="{A3838061-5737-47E9-B375-528F569D383E}" type="pres">
      <dgm:prSet presAssocID="{50170606-DAA4-4593-A144-65694F83AA5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CC376A-FBAA-4641-BCDC-068537CAAB5C}" type="pres">
      <dgm:prSet presAssocID="{F6555CAC-E206-47D2-97F1-B47E351546F5}" presName="item1" presStyleLbl="node1" presStyleIdx="0" presStyleCnt="2" custLinFactY="-11428" custLinFactNeighborX="-74285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81D749-5597-4433-8B6D-20F4A6A4FCB2}" type="pres">
      <dgm:prSet presAssocID="{EBFD38D9-12A1-4E31-B608-08E2D8FFAB73}" presName="item2" presStyleLbl="node1" presStyleIdx="1" presStyleCnt="2" custLinFactX="29633" custLinFactNeighborX="100000" custLinFactNeighborY="-3619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6BD787-003F-4B92-9DD6-AC41A988247B}" type="pres">
      <dgm:prSet presAssocID="{50170606-DAA4-4593-A144-65694F83AA51}" presName="funnel" presStyleLbl="trAlignAcc1" presStyleIdx="0" presStyleCnt="1" custLinFactNeighborX="-305" custLinFactNeighborY="-893"/>
      <dgm:spPr/>
    </dgm:pt>
  </dgm:ptLst>
  <dgm:cxnLst>
    <dgm:cxn modelId="{9BE63ACC-7FB8-48CB-B302-31BAE853E021}" type="presOf" srcId="{4B9E4C2C-1DF2-4DAD-9AF5-5FDC8547A830}" destId="{8D81D749-5597-4433-8B6D-20F4A6A4FCB2}" srcOrd="0" destOrd="0" presId="urn:microsoft.com/office/officeart/2005/8/layout/funnel1"/>
    <dgm:cxn modelId="{F0FD47CB-76B9-44A5-A01C-BB720C9D6CC4}" type="presOf" srcId="{F6555CAC-E206-47D2-97F1-B47E351546F5}" destId="{DBCC376A-FBAA-4641-BCDC-068537CAAB5C}" srcOrd="0" destOrd="0" presId="urn:microsoft.com/office/officeart/2005/8/layout/funnel1"/>
    <dgm:cxn modelId="{0E8081A5-DB75-4788-9EA2-9D3C20C5ECC3}" srcId="{50170606-DAA4-4593-A144-65694F83AA51}" destId="{F6555CAC-E206-47D2-97F1-B47E351546F5}" srcOrd="1" destOrd="0" parTransId="{7C13790B-EAD0-47FB-91D2-C1F43AA9B6EF}" sibTransId="{E0ACBBDB-5FE2-4090-A0C9-2F8B0D418499}"/>
    <dgm:cxn modelId="{7C7C273C-D2D9-4418-ACC6-5D0EA04F67CD}" type="presOf" srcId="{50170606-DAA4-4593-A144-65694F83AA51}" destId="{8E34634E-5205-4E92-AAA3-C07C41614E91}" srcOrd="0" destOrd="0" presId="urn:microsoft.com/office/officeart/2005/8/layout/funnel1"/>
    <dgm:cxn modelId="{EAD6F711-9ABC-4283-AC8A-36CFC7A137F1}" srcId="{50170606-DAA4-4593-A144-65694F83AA51}" destId="{EBFD38D9-12A1-4E31-B608-08E2D8FFAB73}" srcOrd="2" destOrd="0" parTransId="{7BA40F75-DAA8-4AE0-8F2B-967CCD45EDD7}" sibTransId="{453832A8-7C76-492B-87CA-F590D1EBC6CF}"/>
    <dgm:cxn modelId="{88B65846-0A8A-44EF-9E03-C1F4CA682DB6}" type="presOf" srcId="{EBFD38D9-12A1-4E31-B608-08E2D8FFAB73}" destId="{A3838061-5737-47E9-B375-528F569D383E}" srcOrd="0" destOrd="0" presId="urn:microsoft.com/office/officeart/2005/8/layout/funnel1"/>
    <dgm:cxn modelId="{B1D52204-92BA-4A0A-A8C1-013BD3C4B817}" srcId="{50170606-DAA4-4593-A144-65694F83AA51}" destId="{4B9E4C2C-1DF2-4DAD-9AF5-5FDC8547A830}" srcOrd="0" destOrd="0" parTransId="{F81D91E1-5FF4-4EE9-81EC-426085057892}" sibTransId="{EA8B8AAC-E284-4DE6-AAB1-352BF572EB3A}"/>
    <dgm:cxn modelId="{AD28CBEB-A643-4EE3-9A4A-ADECF1402849}" type="presParOf" srcId="{8E34634E-5205-4E92-AAA3-C07C41614E91}" destId="{374508F5-D49B-41A8-A22B-85F705CC7CD9}" srcOrd="0" destOrd="0" presId="urn:microsoft.com/office/officeart/2005/8/layout/funnel1"/>
    <dgm:cxn modelId="{390E8FDD-587A-4DB1-9B1A-B053E3825987}" type="presParOf" srcId="{8E34634E-5205-4E92-AAA3-C07C41614E91}" destId="{609AF157-240A-4D18-8082-6C69CCE3D151}" srcOrd="1" destOrd="0" presId="urn:microsoft.com/office/officeart/2005/8/layout/funnel1"/>
    <dgm:cxn modelId="{A4031932-A4F5-488F-9189-F19DFDDEFE82}" type="presParOf" srcId="{8E34634E-5205-4E92-AAA3-C07C41614E91}" destId="{A3838061-5737-47E9-B375-528F569D383E}" srcOrd="2" destOrd="0" presId="urn:microsoft.com/office/officeart/2005/8/layout/funnel1"/>
    <dgm:cxn modelId="{B1677FCA-AC9E-4E4D-B1C6-5136A3B1697C}" type="presParOf" srcId="{8E34634E-5205-4E92-AAA3-C07C41614E91}" destId="{DBCC376A-FBAA-4641-BCDC-068537CAAB5C}" srcOrd="3" destOrd="0" presId="urn:microsoft.com/office/officeart/2005/8/layout/funnel1"/>
    <dgm:cxn modelId="{0CEF3252-FCE9-46A7-BB39-7081539F990E}" type="presParOf" srcId="{8E34634E-5205-4E92-AAA3-C07C41614E91}" destId="{8D81D749-5597-4433-8B6D-20F4A6A4FCB2}" srcOrd="4" destOrd="0" presId="urn:microsoft.com/office/officeart/2005/8/layout/funnel1"/>
    <dgm:cxn modelId="{62B1BE96-EEBA-451E-BBC1-84B377F9C880}" type="presParOf" srcId="{8E34634E-5205-4E92-AAA3-C07C41614E91}" destId="{426BD787-003F-4B92-9DD6-AC41A988247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3508F-F4CF-4296-B685-2439C5093AC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38F8017-000B-4326-9E10-03B754BBBFAD}">
      <dgm:prSet phldrT="[Texto]"/>
      <dgm:spPr/>
      <dgm:t>
        <a:bodyPr/>
        <a:lstStyle/>
        <a:p>
          <a:r>
            <a:rPr lang="es-CL" dirty="0" smtClean="0"/>
            <a:t>Generar ingresos suficientes para financiar gastos de administración, operación y mantención</a:t>
          </a:r>
          <a:endParaRPr lang="es-CL" dirty="0"/>
        </a:p>
      </dgm:t>
    </dgm:pt>
    <dgm:pt modelId="{D9FC9E6D-7219-4160-A4A1-CE0622996111}" type="parTrans" cxnId="{A5639DC1-5287-4F04-A5CE-14E9D1A4F8D5}">
      <dgm:prSet/>
      <dgm:spPr/>
      <dgm:t>
        <a:bodyPr/>
        <a:lstStyle/>
        <a:p>
          <a:endParaRPr lang="es-CL"/>
        </a:p>
      </dgm:t>
    </dgm:pt>
    <dgm:pt modelId="{642C8895-98A0-4300-A7C0-91DA01DCC5B2}" type="sibTrans" cxnId="{A5639DC1-5287-4F04-A5CE-14E9D1A4F8D5}">
      <dgm:prSet/>
      <dgm:spPr/>
      <dgm:t>
        <a:bodyPr/>
        <a:lstStyle/>
        <a:p>
          <a:endParaRPr lang="es-CL"/>
        </a:p>
      </dgm:t>
    </dgm:pt>
    <dgm:pt modelId="{35B3D0E0-B67A-4B5B-8D2B-6C87FB9B0DD5}">
      <dgm:prSet phldrT="[Texto]"/>
      <dgm:spPr/>
      <dgm:t>
        <a:bodyPr/>
        <a:lstStyle/>
        <a:p>
          <a:r>
            <a:rPr lang="es-CL" dirty="0" smtClean="0"/>
            <a:t>Lograr la creación de un fondo de ahorro</a:t>
          </a:r>
          <a:endParaRPr lang="es-CL" dirty="0"/>
        </a:p>
      </dgm:t>
    </dgm:pt>
    <dgm:pt modelId="{FCD14786-F85D-4A56-B1DC-D1057F5130C6}" type="parTrans" cxnId="{60ABA716-4C7D-4F04-9F62-09A85C75C75B}">
      <dgm:prSet/>
      <dgm:spPr/>
      <dgm:t>
        <a:bodyPr/>
        <a:lstStyle/>
        <a:p>
          <a:endParaRPr lang="es-CL"/>
        </a:p>
      </dgm:t>
    </dgm:pt>
    <dgm:pt modelId="{662233F9-1463-41C2-B356-A829EB0C9B31}" type="sibTrans" cxnId="{60ABA716-4C7D-4F04-9F62-09A85C75C75B}">
      <dgm:prSet/>
      <dgm:spPr/>
      <dgm:t>
        <a:bodyPr/>
        <a:lstStyle/>
        <a:p>
          <a:endParaRPr lang="es-CL"/>
        </a:p>
      </dgm:t>
    </dgm:pt>
    <dgm:pt modelId="{5971EEF2-0459-4B19-9FA5-6C0F9C2F7CE5}">
      <dgm:prSet phldrT="[Texto]"/>
      <dgm:spPr/>
      <dgm:t>
        <a:bodyPr/>
        <a:lstStyle/>
        <a:p>
          <a:r>
            <a:rPr lang="es-CL" dirty="0" smtClean="0"/>
            <a:t>Inversiones</a:t>
          </a:r>
          <a:endParaRPr lang="es-CL" dirty="0"/>
        </a:p>
      </dgm:t>
    </dgm:pt>
    <dgm:pt modelId="{9FB69BED-F29F-4556-9993-EEB3339FCD82}" type="parTrans" cxnId="{8EFF397C-5FE7-45C0-B5D1-08B4DD40A107}">
      <dgm:prSet/>
      <dgm:spPr/>
      <dgm:t>
        <a:bodyPr/>
        <a:lstStyle/>
        <a:p>
          <a:endParaRPr lang="es-CL"/>
        </a:p>
      </dgm:t>
    </dgm:pt>
    <dgm:pt modelId="{2361DBF5-A11C-4550-8FE2-AD9DD75CDA83}" type="sibTrans" cxnId="{8EFF397C-5FE7-45C0-B5D1-08B4DD40A107}">
      <dgm:prSet/>
      <dgm:spPr/>
      <dgm:t>
        <a:bodyPr/>
        <a:lstStyle/>
        <a:p>
          <a:endParaRPr lang="es-CL"/>
        </a:p>
      </dgm:t>
    </dgm:pt>
    <dgm:pt modelId="{22B5FEDE-0EC2-4446-9781-A2CF23ED82A1}" type="pres">
      <dgm:prSet presAssocID="{4DE3508F-F4CF-4296-B685-2439C5093A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BDA144EC-AF67-4541-A21F-D8E9755D2B1D}" type="pres">
      <dgm:prSet presAssocID="{4DE3508F-F4CF-4296-B685-2439C5093ACE}" presName="Name1" presStyleCnt="0"/>
      <dgm:spPr/>
    </dgm:pt>
    <dgm:pt modelId="{37BB8D6F-5B6C-4188-A425-5E2F9607382D}" type="pres">
      <dgm:prSet presAssocID="{4DE3508F-F4CF-4296-B685-2439C5093ACE}" presName="cycle" presStyleCnt="0"/>
      <dgm:spPr/>
    </dgm:pt>
    <dgm:pt modelId="{7D2B42F2-12FB-4A84-B6FD-554E759CB5C7}" type="pres">
      <dgm:prSet presAssocID="{4DE3508F-F4CF-4296-B685-2439C5093ACE}" presName="srcNode" presStyleLbl="node1" presStyleIdx="0" presStyleCnt="3"/>
      <dgm:spPr/>
    </dgm:pt>
    <dgm:pt modelId="{54E6BDC7-DC57-463A-A149-29F5FD7F4AF7}" type="pres">
      <dgm:prSet presAssocID="{4DE3508F-F4CF-4296-B685-2439C5093ACE}" presName="conn" presStyleLbl="parChTrans1D2" presStyleIdx="0" presStyleCnt="1"/>
      <dgm:spPr/>
      <dgm:t>
        <a:bodyPr/>
        <a:lstStyle/>
        <a:p>
          <a:endParaRPr lang="es-CL"/>
        </a:p>
      </dgm:t>
    </dgm:pt>
    <dgm:pt modelId="{D223B322-601D-4394-AD4D-135EC66A573F}" type="pres">
      <dgm:prSet presAssocID="{4DE3508F-F4CF-4296-B685-2439C5093ACE}" presName="extraNode" presStyleLbl="node1" presStyleIdx="0" presStyleCnt="3"/>
      <dgm:spPr/>
    </dgm:pt>
    <dgm:pt modelId="{8EA1B852-A624-423A-9D23-F1F758EBE50F}" type="pres">
      <dgm:prSet presAssocID="{4DE3508F-F4CF-4296-B685-2439C5093ACE}" presName="dstNode" presStyleLbl="node1" presStyleIdx="0" presStyleCnt="3"/>
      <dgm:spPr/>
    </dgm:pt>
    <dgm:pt modelId="{C50E04E1-6BE5-498E-AB4C-D30C694AC30D}" type="pres">
      <dgm:prSet presAssocID="{538F8017-000B-4326-9E10-03B754BBBF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C06A2E-A259-41E9-B783-3A81549F8B2F}" type="pres">
      <dgm:prSet presAssocID="{538F8017-000B-4326-9E10-03B754BBBFAD}" presName="accent_1" presStyleCnt="0"/>
      <dgm:spPr/>
    </dgm:pt>
    <dgm:pt modelId="{87A94A86-0D3E-4770-A158-C19D3CF56A2D}" type="pres">
      <dgm:prSet presAssocID="{538F8017-000B-4326-9E10-03B754BBBFAD}" presName="accentRepeatNode" presStyleLbl="solidFgAcc1" presStyleIdx="0" presStyleCnt="3"/>
      <dgm:spPr/>
    </dgm:pt>
    <dgm:pt modelId="{58499467-A6C5-4B57-AAD5-C469C24C7088}" type="pres">
      <dgm:prSet presAssocID="{35B3D0E0-B67A-4B5B-8D2B-6C87FB9B0D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E6E333-5C70-48DA-BCD9-D15461BB6352}" type="pres">
      <dgm:prSet presAssocID="{35B3D0E0-B67A-4B5B-8D2B-6C87FB9B0DD5}" presName="accent_2" presStyleCnt="0"/>
      <dgm:spPr/>
    </dgm:pt>
    <dgm:pt modelId="{EF616FE2-2C3B-40BF-8117-861C31D24EF1}" type="pres">
      <dgm:prSet presAssocID="{35B3D0E0-B67A-4B5B-8D2B-6C87FB9B0DD5}" presName="accentRepeatNode" presStyleLbl="solidFgAcc1" presStyleIdx="1" presStyleCnt="3"/>
      <dgm:spPr/>
    </dgm:pt>
    <dgm:pt modelId="{BC7102CF-0FB3-47E3-8488-15AA3D1AB5AB}" type="pres">
      <dgm:prSet presAssocID="{5971EEF2-0459-4B19-9FA5-6C0F9C2F7CE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8A80DC-2EB3-48C8-89E7-18F35C134381}" type="pres">
      <dgm:prSet presAssocID="{5971EEF2-0459-4B19-9FA5-6C0F9C2F7CE5}" presName="accent_3" presStyleCnt="0"/>
      <dgm:spPr/>
    </dgm:pt>
    <dgm:pt modelId="{C4BEEAF7-3A90-4520-A833-E1E02A8AC328}" type="pres">
      <dgm:prSet presAssocID="{5971EEF2-0459-4B19-9FA5-6C0F9C2F7CE5}" presName="accentRepeatNode" presStyleLbl="solidFgAcc1" presStyleIdx="2" presStyleCnt="3"/>
      <dgm:spPr/>
    </dgm:pt>
  </dgm:ptLst>
  <dgm:cxnLst>
    <dgm:cxn modelId="{114AD7E5-BBCC-47CA-89DB-FF8970CEE5C1}" type="presOf" srcId="{538F8017-000B-4326-9E10-03B754BBBFAD}" destId="{C50E04E1-6BE5-498E-AB4C-D30C694AC30D}" srcOrd="0" destOrd="0" presId="urn:microsoft.com/office/officeart/2008/layout/VerticalCurvedList"/>
    <dgm:cxn modelId="{21FADE3F-53CD-4FEE-B892-DC98E6ACACC8}" type="presOf" srcId="{35B3D0E0-B67A-4B5B-8D2B-6C87FB9B0DD5}" destId="{58499467-A6C5-4B57-AAD5-C469C24C7088}" srcOrd="0" destOrd="0" presId="urn:microsoft.com/office/officeart/2008/layout/VerticalCurvedList"/>
    <dgm:cxn modelId="{8EFF397C-5FE7-45C0-B5D1-08B4DD40A107}" srcId="{4DE3508F-F4CF-4296-B685-2439C5093ACE}" destId="{5971EEF2-0459-4B19-9FA5-6C0F9C2F7CE5}" srcOrd="2" destOrd="0" parTransId="{9FB69BED-F29F-4556-9993-EEB3339FCD82}" sibTransId="{2361DBF5-A11C-4550-8FE2-AD9DD75CDA83}"/>
    <dgm:cxn modelId="{1A21148E-F535-4B49-AFE2-7BD97BC0CC5C}" type="presOf" srcId="{642C8895-98A0-4300-A7C0-91DA01DCC5B2}" destId="{54E6BDC7-DC57-463A-A149-29F5FD7F4AF7}" srcOrd="0" destOrd="0" presId="urn:microsoft.com/office/officeart/2008/layout/VerticalCurvedList"/>
    <dgm:cxn modelId="{A5639DC1-5287-4F04-A5CE-14E9D1A4F8D5}" srcId="{4DE3508F-F4CF-4296-B685-2439C5093ACE}" destId="{538F8017-000B-4326-9E10-03B754BBBFAD}" srcOrd="0" destOrd="0" parTransId="{D9FC9E6D-7219-4160-A4A1-CE0622996111}" sibTransId="{642C8895-98A0-4300-A7C0-91DA01DCC5B2}"/>
    <dgm:cxn modelId="{91B08F55-3DDF-40EA-B490-1EDBD5FE36C8}" type="presOf" srcId="{5971EEF2-0459-4B19-9FA5-6C0F9C2F7CE5}" destId="{BC7102CF-0FB3-47E3-8488-15AA3D1AB5AB}" srcOrd="0" destOrd="0" presId="urn:microsoft.com/office/officeart/2008/layout/VerticalCurvedList"/>
    <dgm:cxn modelId="{60ABA716-4C7D-4F04-9F62-09A85C75C75B}" srcId="{4DE3508F-F4CF-4296-B685-2439C5093ACE}" destId="{35B3D0E0-B67A-4B5B-8D2B-6C87FB9B0DD5}" srcOrd="1" destOrd="0" parTransId="{FCD14786-F85D-4A56-B1DC-D1057F5130C6}" sibTransId="{662233F9-1463-41C2-B356-A829EB0C9B31}"/>
    <dgm:cxn modelId="{7F75A05A-07E3-45FA-872E-430F96458FE1}" type="presOf" srcId="{4DE3508F-F4CF-4296-B685-2439C5093ACE}" destId="{22B5FEDE-0EC2-4446-9781-A2CF23ED82A1}" srcOrd="0" destOrd="0" presId="urn:microsoft.com/office/officeart/2008/layout/VerticalCurvedList"/>
    <dgm:cxn modelId="{173C048D-0024-4ECC-91AD-E68D6E9FC881}" type="presParOf" srcId="{22B5FEDE-0EC2-4446-9781-A2CF23ED82A1}" destId="{BDA144EC-AF67-4541-A21F-D8E9755D2B1D}" srcOrd="0" destOrd="0" presId="urn:microsoft.com/office/officeart/2008/layout/VerticalCurvedList"/>
    <dgm:cxn modelId="{378E03EF-A4D8-429B-B459-6768F2ADF590}" type="presParOf" srcId="{BDA144EC-AF67-4541-A21F-D8E9755D2B1D}" destId="{37BB8D6F-5B6C-4188-A425-5E2F9607382D}" srcOrd="0" destOrd="0" presId="urn:microsoft.com/office/officeart/2008/layout/VerticalCurvedList"/>
    <dgm:cxn modelId="{2B36DD94-40B3-4DEB-AF43-DBA8B13156DF}" type="presParOf" srcId="{37BB8D6F-5B6C-4188-A425-5E2F9607382D}" destId="{7D2B42F2-12FB-4A84-B6FD-554E759CB5C7}" srcOrd="0" destOrd="0" presId="urn:microsoft.com/office/officeart/2008/layout/VerticalCurvedList"/>
    <dgm:cxn modelId="{35892757-E512-40E0-9C36-89A28563C45F}" type="presParOf" srcId="{37BB8D6F-5B6C-4188-A425-5E2F9607382D}" destId="{54E6BDC7-DC57-463A-A149-29F5FD7F4AF7}" srcOrd="1" destOrd="0" presId="urn:microsoft.com/office/officeart/2008/layout/VerticalCurvedList"/>
    <dgm:cxn modelId="{A834B9A9-4187-4283-BA10-96C40E13713B}" type="presParOf" srcId="{37BB8D6F-5B6C-4188-A425-5E2F9607382D}" destId="{D223B322-601D-4394-AD4D-135EC66A573F}" srcOrd="2" destOrd="0" presId="urn:microsoft.com/office/officeart/2008/layout/VerticalCurvedList"/>
    <dgm:cxn modelId="{BBA11247-5D26-4F6C-86FC-5C4F6FBE214F}" type="presParOf" srcId="{37BB8D6F-5B6C-4188-A425-5E2F9607382D}" destId="{8EA1B852-A624-423A-9D23-F1F758EBE50F}" srcOrd="3" destOrd="0" presId="urn:microsoft.com/office/officeart/2008/layout/VerticalCurvedList"/>
    <dgm:cxn modelId="{747D136F-C76B-44A2-9AE1-931C35C08BB9}" type="presParOf" srcId="{BDA144EC-AF67-4541-A21F-D8E9755D2B1D}" destId="{C50E04E1-6BE5-498E-AB4C-D30C694AC30D}" srcOrd="1" destOrd="0" presId="urn:microsoft.com/office/officeart/2008/layout/VerticalCurvedList"/>
    <dgm:cxn modelId="{14DFC4D5-76F8-43DA-AB38-FB59FEE1341C}" type="presParOf" srcId="{BDA144EC-AF67-4541-A21F-D8E9755D2B1D}" destId="{87C06A2E-A259-41E9-B783-3A81549F8B2F}" srcOrd="2" destOrd="0" presId="urn:microsoft.com/office/officeart/2008/layout/VerticalCurvedList"/>
    <dgm:cxn modelId="{CBF78F9C-6036-4E49-8867-CFD0346ED4D6}" type="presParOf" srcId="{87C06A2E-A259-41E9-B783-3A81549F8B2F}" destId="{87A94A86-0D3E-4770-A158-C19D3CF56A2D}" srcOrd="0" destOrd="0" presId="urn:microsoft.com/office/officeart/2008/layout/VerticalCurvedList"/>
    <dgm:cxn modelId="{3AD77E26-9EA0-43A8-A220-1FE6ADBD3241}" type="presParOf" srcId="{BDA144EC-AF67-4541-A21F-D8E9755D2B1D}" destId="{58499467-A6C5-4B57-AAD5-C469C24C7088}" srcOrd="3" destOrd="0" presId="urn:microsoft.com/office/officeart/2008/layout/VerticalCurvedList"/>
    <dgm:cxn modelId="{C68EC379-3825-44E7-825B-A84D56D47AD1}" type="presParOf" srcId="{BDA144EC-AF67-4541-A21F-D8E9755D2B1D}" destId="{A1E6E333-5C70-48DA-BCD9-D15461BB6352}" srcOrd="4" destOrd="0" presId="urn:microsoft.com/office/officeart/2008/layout/VerticalCurvedList"/>
    <dgm:cxn modelId="{0D9FCB14-71D1-40AD-A919-4D64F69B93D3}" type="presParOf" srcId="{A1E6E333-5C70-48DA-BCD9-D15461BB6352}" destId="{EF616FE2-2C3B-40BF-8117-861C31D24EF1}" srcOrd="0" destOrd="0" presId="urn:microsoft.com/office/officeart/2008/layout/VerticalCurvedList"/>
    <dgm:cxn modelId="{76A5CD30-7169-4039-9C99-737B32813DE2}" type="presParOf" srcId="{BDA144EC-AF67-4541-A21F-D8E9755D2B1D}" destId="{BC7102CF-0FB3-47E3-8488-15AA3D1AB5AB}" srcOrd="5" destOrd="0" presId="urn:microsoft.com/office/officeart/2008/layout/VerticalCurvedList"/>
    <dgm:cxn modelId="{40CEBE62-CCF9-44D9-8F22-01DFDF6DA89D}" type="presParOf" srcId="{BDA144EC-AF67-4541-A21F-D8E9755D2B1D}" destId="{428A80DC-2EB3-48C8-89E7-18F35C134381}" srcOrd="6" destOrd="0" presId="urn:microsoft.com/office/officeart/2008/layout/VerticalCurvedList"/>
    <dgm:cxn modelId="{1D347353-0690-490B-ABA0-518A51FA3BEC}" type="presParOf" srcId="{428A80DC-2EB3-48C8-89E7-18F35C134381}" destId="{C4BEEAF7-3A90-4520-A833-E1E02A8AC3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335FB-8E67-4964-9167-E3CA68C1BEB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CF2E185-C403-498F-8D2E-831F99A6DFEA}">
      <dgm:prSet phldrT="[Texto]"/>
      <dgm:spPr/>
      <dgm:t>
        <a:bodyPr/>
        <a:lstStyle/>
        <a:p>
          <a:r>
            <a:rPr lang="es-CL" dirty="0" smtClean="0"/>
            <a:t>Tarifa</a:t>
          </a:r>
          <a:endParaRPr lang="es-CL" dirty="0"/>
        </a:p>
      </dgm:t>
    </dgm:pt>
    <dgm:pt modelId="{80A70893-8829-4EE8-9378-2B44B3B36BC1}" type="parTrans" cxnId="{15E8045B-BFB3-428C-A547-029EEA2C6831}">
      <dgm:prSet/>
      <dgm:spPr/>
      <dgm:t>
        <a:bodyPr/>
        <a:lstStyle/>
        <a:p>
          <a:endParaRPr lang="es-CL"/>
        </a:p>
      </dgm:t>
    </dgm:pt>
    <dgm:pt modelId="{05008284-98AA-4024-8116-A08BFCACD658}" type="sibTrans" cxnId="{15E8045B-BFB3-428C-A547-029EEA2C6831}">
      <dgm:prSet/>
      <dgm:spPr/>
      <dgm:t>
        <a:bodyPr/>
        <a:lstStyle/>
        <a:p>
          <a:endParaRPr lang="es-CL"/>
        </a:p>
      </dgm:t>
    </dgm:pt>
    <dgm:pt modelId="{D80A5EC2-5633-43BD-BF26-11C4B0AB31FD}">
      <dgm:prSet phldrT="[Texto]"/>
      <dgm:spPr/>
      <dgm:t>
        <a:bodyPr/>
        <a:lstStyle/>
        <a:p>
          <a:r>
            <a:rPr lang="es-CL" dirty="0" smtClean="0"/>
            <a:t>Estructura de costos </a:t>
          </a:r>
          <a:endParaRPr lang="es-CL" dirty="0"/>
        </a:p>
      </dgm:t>
    </dgm:pt>
    <dgm:pt modelId="{721296E2-5953-463F-BAC4-C3E213D1648E}" type="parTrans" cxnId="{2C2A6D9E-31E3-4081-B720-F2D9B0D0A435}">
      <dgm:prSet/>
      <dgm:spPr/>
      <dgm:t>
        <a:bodyPr/>
        <a:lstStyle/>
        <a:p>
          <a:endParaRPr lang="es-CL"/>
        </a:p>
      </dgm:t>
    </dgm:pt>
    <dgm:pt modelId="{1F25D759-8ADF-4CE4-9D67-DDE128D4D4AE}" type="sibTrans" cxnId="{2C2A6D9E-31E3-4081-B720-F2D9B0D0A435}">
      <dgm:prSet/>
      <dgm:spPr/>
      <dgm:t>
        <a:bodyPr/>
        <a:lstStyle/>
        <a:p>
          <a:endParaRPr lang="es-CL"/>
        </a:p>
      </dgm:t>
    </dgm:pt>
    <dgm:pt modelId="{1757A0EB-FA12-47F3-B6C9-F0BDB6FC7EE0}">
      <dgm:prSet phldrT="[Texto]"/>
      <dgm:spPr/>
      <dgm:t>
        <a:bodyPr/>
        <a:lstStyle/>
        <a:p>
          <a:r>
            <a:rPr lang="es-CL" dirty="0" smtClean="0"/>
            <a:t>Costos Fijos</a:t>
          </a:r>
          <a:endParaRPr lang="es-CL" dirty="0"/>
        </a:p>
      </dgm:t>
    </dgm:pt>
    <dgm:pt modelId="{0C174725-C5DA-450F-8913-9F7080C86D5B}" type="parTrans" cxnId="{D83D8571-F399-47E7-8232-801035550BA5}">
      <dgm:prSet/>
      <dgm:spPr/>
      <dgm:t>
        <a:bodyPr/>
        <a:lstStyle/>
        <a:p>
          <a:endParaRPr lang="es-CL"/>
        </a:p>
      </dgm:t>
    </dgm:pt>
    <dgm:pt modelId="{5F0E8780-5D4B-49C8-A083-C32D9E4D16BF}" type="sibTrans" cxnId="{D83D8571-F399-47E7-8232-801035550BA5}">
      <dgm:prSet/>
      <dgm:spPr/>
      <dgm:t>
        <a:bodyPr/>
        <a:lstStyle/>
        <a:p>
          <a:endParaRPr lang="es-CL"/>
        </a:p>
      </dgm:t>
    </dgm:pt>
    <dgm:pt modelId="{64BC84CE-9117-40DD-917F-21BA9C120FE8}">
      <dgm:prSet phldrT="[Texto]"/>
      <dgm:spPr/>
      <dgm:t>
        <a:bodyPr/>
        <a:lstStyle/>
        <a:p>
          <a:r>
            <a:rPr lang="es-CL" dirty="0" smtClean="0"/>
            <a:t>Costos Variables</a:t>
          </a:r>
          <a:endParaRPr lang="es-CL" dirty="0"/>
        </a:p>
      </dgm:t>
    </dgm:pt>
    <dgm:pt modelId="{FB323288-AEF2-4A93-BA52-B61C9CA9284E}" type="parTrans" cxnId="{2A0D0AE5-60A4-48FE-BA14-0F2DD1FC550D}">
      <dgm:prSet/>
      <dgm:spPr/>
      <dgm:t>
        <a:bodyPr/>
        <a:lstStyle/>
        <a:p>
          <a:endParaRPr lang="es-CL"/>
        </a:p>
      </dgm:t>
    </dgm:pt>
    <dgm:pt modelId="{6258D53B-7A7C-4FD1-9BAB-39CB20453D5B}" type="sibTrans" cxnId="{2A0D0AE5-60A4-48FE-BA14-0F2DD1FC550D}">
      <dgm:prSet/>
      <dgm:spPr/>
      <dgm:t>
        <a:bodyPr/>
        <a:lstStyle/>
        <a:p>
          <a:endParaRPr lang="es-CL"/>
        </a:p>
      </dgm:t>
    </dgm:pt>
    <dgm:pt modelId="{F32D7D11-BCC5-4B28-BEED-8FD9B20B6C9C}">
      <dgm:prSet phldrT="[Texto]"/>
      <dgm:spPr/>
      <dgm:t>
        <a:bodyPr/>
        <a:lstStyle/>
        <a:p>
          <a:r>
            <a:rPr lang="es-CL" dirty="0" smtClean="0"/>
            <a:t>Sistema modelo</a:t>
          </a:r>
          <a:endParaRPr lang="es-CL" dirty="0"/>
        </a:p>
      </dgm:t>
    </dgm:pt>
    <dgm:pt modelId="{C1AFBF57-3182-44F8-9790-45C7F79508D5}" type="parTrans" cxnId="{696E7F86-B0FA-48EE-99EA-E93CBE5B5D7D}">
      <dgm:prSet/>
      <dgm:spPr/>
      <dgm:t>
        <a:bodyPr/>
        <a:lstStyle/>
        <a:p>
          <a:endParaRPr lang="es-CL"/>
        </a:p>
      </dgm:t>
    </dgm:pt>
    <dgm:pt modelId="{5CC5899B-EB22-4925-A889-0286B64D4AAC}" type="sibTrans" cxnId="{696E7F86-B0FA-48EE-99EA-E93CBE5B5D7D}">
      <dgm:prSet/>
      <dgm:spPr/>
      <dgm:t>
        <a:bodyPr/>
        <a:lstStyle/>
        <a:p>
          <a:endParaRPr lang="es-CL"/>
        </a:p>
      </dgm:t>
    </dgm:pt>
    <dgm:pt modelId="{460AC726-C7AD-4C77-AF0B-6520812BEC48}" type="pres">
      <dgm:prSet presAssocID="{ED3335FB-8E67-4964-9167-E3CA68C1BEB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2528326-F689-4F27-8514-4614E13857A8}" type="pres">
      <dgm:prSet presAssocID="{ACF2E185-C403-498F-8D2E-831F99A6DFEA}" presName="root1" presStyleCnt="0"/>
      <dgm:spPr/>
    </dgm:pt>
    <dgm:pt modelId="{C8E8FBD4-D500-4043-86B1-EF1F9C1DBEBB}" type="pres">
      <dgm:prSet presAssocID="{ACF2E185-C403-498F-8D2E-831F99A6DF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3A5A081-B541-44D8-9AE2-7AF8B8A9DB36}" type="pres">
      <dgm:prSet presAssocID="{ACF2E185-C403-498F-8D2E-831F99A6DFEA}" presName="level2hierChild" presStyleCnt="0"/>
      <dgm:spPr/>
    </dgm:pt>
    <dgm:pt modelId="{713E48C4-DED0-456D-B932-39A33A8C5579}" type="pres">
      <dgm:prSet presAssocID="{721296E2-5953-463F-BAC4-C3E213D1648E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300BAEB2-4DD2-4A91-B8F4-BD44C5BC74D5}" type="pres">
      <dgm:prSet presAssocID="{721296E2-5953-463F-BAC4-C3E213D1648E}" presName="connTx" presStyleLbl="parChTrans1D2" presStyleIdx="0" presStyleCnt="2"/>
      <dgm:spPr/>
      <dgm:t>
        <a:bodyPr/>
        <a:lstStyle/>
        <a:p>
          <a:endParaRPr lang="es-CL"/>
        </a:p>
      </dgm:t>
    </dgm:pt>
    <dgm:pt modelId="{D1891C64-FAF4-462B-9AE3-FCD788321800}" type="pres">
      <dgm:prSet presAssocID="{D80A5EC2-5633-43BD-BF26-11C4B0AB31FD}" presName="root2" presStyleCnt="0"/>
      <dgm:spPr/>
    </dgm:pt>
    <dgm:pt modelId="{F9547295-C6C0-46D9-9965-FA22DE6CDF89}" type="pres">
      <dgm:prSet presAssocID="{D80A5EC2-5633-43BD-BF26-11C4B0AB31F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C89EE74-FDBD-4388-AEE9-90F8B29F994C}" type="pres">
      <dgm:prSet presAssocID="{D80A5EC2-5633-43BD-BF26-11C4B0AB31FD}" presName="level3hierChild" presStyleCnt="0"/>
      <dgm:spPr/>
    </dgm:pt>
    <dgm:pt modelId="{381070F5-610C-4BAF-BC09-D844FB6CADC7}" type="pres">
      <dgm:prSet presAssocID="{0C174725-C5DA-450F-8913-9F7080C86D5B}" presName="conn2-1" presStyleLbl="parChTrans1D3" presStyleIdx="0" presStyleCnt="2"/>
      <dgm:spPr/>
      <dgm:t>
        <a:bodyPr/>
        <a:lstStyle/>
        <a:p>
          <a:endParaRPr lang="es-CL"/>
        </a:p>
      </dgm:t>
    </dgm:pt>
    <dgm:pt modelId="{6D4900D0-424F-40CE-8508-1B9D9CD5B38A}" type="pres">
      <dgm:prSet presAssocID="{0C174725-C5DA-450F-8913-9F7080C86D5B}" presName="connTx" presStyleLbl="parChTrans1D3" presStyleIdx="0" presStyleCnt="2"/>
      <dgm:spPr/>
      <dgm:t>
        <a:bodyPr/>
        <a:lstStyle/>
        <a:p>
          <a:endParaRPr lang="es-CL"/>
        </a:p>
      </dgm:t>
    </dgm:pt>
    <dgm:pt modelId="{2DE83949-C3BD-4766-A816-A320BCC584F7}" type="pres">
      <dgm:prSet presAssocID="{1757A0EB-FA12-47F3-B6C9-F0BDB6FC7EE0}" presName="root2" presStyleCnt="0"/>
      <dgm:spPr/>
    </dgm:pt>
    <dgm:pt modelId="{291C7249-9F08-4F33-B8C2-FF552642EF77}" type="pres">
      <dgm:prSet presAssocID="{1757A0EB-FA12-47F3-B6C9-F0BDB6FC7EE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D48635-D51D-4575-8200-5C82B730A8A2}" type="pres">
      <dgm:prSet presAssocID="{1757A0EB-FA12-47F3-B6C9-F0BDB6FC7EE0}" presName="level3hierChild" presStyleCnt="0"/>
      <dgm:spPr/>
    </dgm:pt>
    <dgm:pt modelId="{F62E4E12-6138-4B45-8376-060A4923C023}" type="pres">
      <dgm:prSet presAssocID="{FB323288-AEF2-4A93-BA52-B61C9CA9284E}" presName="conn2-1" presStyleLbl="parChTrans1D3" presStyleIdx="1" presStyleCnt="2"/>
      <dgm:spPr/>
      <dgm:t>
        <a:bodyPr/>
        <a:lstStyle/>
        <a:p>
          <a:endParaRPr lang="es-CL"/>
        </a:p>
      </dgm:t>
    </dgm:pt>
    <dgm:pt modelId="{CD7AF02F-1884-46BE-8A4A-D6A1F208ADD0}" type="pres">
      <dgm:prSet presAssocID="{FB323288-AEF2-4A93-BA52-B61C9CA9284E}" presName="connTx" presStyleLbl="parChTrans1D3" presStyleIdx="1" presStyleCnt="2"/>
      <dgm:spPr/>
      <dgm:t>
        <a:bodyPr/>
        <a:lstStyle/>
        <a:p>
          <a:endParaRPr lang="es-CL"/>
        </a:p>
      </dgm:t>
    </dgm:pt>
    <dgm:pt modelId="{CCDFA098-3527-4EB6-80FD-6EFDE25F92C4}" type="pres">
      <dgm:prSet presAssocID="{64BC84CE-9117-40DD-917F-21BA9C120FE8}" presName="root2" presStyleCnt="0"/>
      <dgm:spPr/>
    </dgm:pt>
    <dgm:pt modelId="{8EE21A69-9349-4CA0-8E64-7D38DD40B00A}" type="pres">
      <dgm:prSet presAssocID="{64BC84CE-9117-40DD-917F-21BA9C120FE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6C4E562-78C5-4321-9882-8044F425575E}" type="pres">
      <dgm:prSet presAssocID="{64BC84CE-9117-40DD-917F-21BA9C120FE8}" presName="level3hierChild" presStyleCnt="0"/>
      <dgm:spPr/>
    </dgm:pt>
    <dgm:pt modelId="{4B64937F-2571-441B-9F37-598F4D7D9F56}" type="pres">
      <dgm:prSet presAssocID="{C1AFBF57-3182-44F8-9790-45C7F79508D5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126272B5-29E9-44A9-9AA7-5FDA4EEA0BC4}" type="pres">
      <dgm:prSet presAssocID="{C1AFBF57-3182-44F8-9790-45C7F79508D5}" presName="connTx" presStyleLbl="parChTrans1D2" presStyleIdx="1" presStyleCnt="2"/>
      <dgm:spPr/>
      <dgm:t>
        <a:bodyPr/>
        <a:lstStyle/>
        <a:p>
          <a:endParaRPr lang="es-CL"/>
        </a:p>
      </dgm:t>
    </dgm:pt>
    <dgm:pt modelId="{8C6B6ECA-5EDF-4FC7-8A3B-1A5FEDCD421A}" type="pres">
      <dgm:prSet presAssocID="{F32D7D11-BCC5-4B28-BEED-8FD9B20B6C9C}" presName="root2" presStyleCnt="0"/>
      <dgm:spPr/>
    </dgm:pt>
    <dgm:pt modelId="{72FDF463-68CC-44A7-AF6D-7961CE8A211C}" type="pres">
      <dgm:prSet presAssocID="{F32D7D11-BCC5-4B28-BEED-8FD9B20B6C9C}" presName="LevelTwoTextNode" presStyleLbl="node2" presStyleIdx="1" presStyleCnt="2" custLinFactY="2694" custLinFactNeighborX="1750" custLinFactNeighborY="10000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D0785828-5236-4DEE-ADDA-FF3D8E387874}" type="pres">
      <dgm:prSet presAssocID="{F32D7D11-BCC5-4B28-BEED-8FD9B20B6C9C}" presName="level3hierChild" presStyleCnt="0"/>
      <dgm:spPr/>
    </dgm:pt>
  </dgm:ptLst>
  <dgm:cxnLst>
    <dgm:cxn modelId="{D5A1F5E9-AD86-4008-9C12-BB03C936998C}" type="presOf" srcId="{FB323288-AEF2-4A93-BA52-B61C9CA9284E}" destId="{CD7AF02F-1884-46BE-8A4A-D6A1F208ADD0}" srcOrd="1" destOrd="0" presId="urn:microsoft.com/office/officeart/2005/8/layout/hierarchy2"/>
    <dgm:cxn modelId="{88E3B239-9F41-41DA-BE46-D5A03DEEF217}" type="presOf" srcId="{F32D7D11-BCC5-4B28-BEED-8FD9B20B6C9C}" destId="{72FDF463-68CC-44A7-AF6D-7961CE8A211C}" srcOrd="0" destOrd="0" presId="urn:microsoft.com/office/officeart/2005/8/layout/hierarchy2"/>
    <dgm:cxn modelId="{9F5570B0-AB01-4941-BA0F-5386B0FB7764}" type="presOf" srcId="{C1AFBF57-3182-44F8-9790-45C7F79508D5}" destId="{126272B5-29E9-44A9-9AA7-5FDA4EEA0BC4}" srcOrd="1" destOrd="0" presId="urn:microsoft.com/office/officeart/2005/8/layout/hierarchy2"/>
    <dgm:cxn modelId="{26A01B03-23EE-4885-8028-80DDB6FA6B29}" type="presOf" srcId="{FB323288-AEF2-4A93-BA52-B61C9CA9284E}" destId="{F62E4E12-6138-4B45-8376-060A4923C023}" srcOrd="0" destOrd="0" presId="urn:microsoft.com/office/officeart/2005/8/layout/hierarchy2"/>
    <dgm:cxn modelId="{988CF02D-5327-496C-A5FD-999A7421334C}" type="presOf" srcId="{C1AFBF57-3182-44F8-9790-45C7F79508D5}" destId="{4B64937F-2571-441B-9F37-598F4D7D9F56}" srcOrd="0" destOrd="0" presId="urn:microsoft.com/office/officeart/2005/8/layout/hierarchy2"/>
    <dgm:cxn modelId="{2C2A6D9E-31E3-4081-B720-F2D9B0D0A435}" srcId="{ACF2E185-C403-498F-8D2E-831F99A6DFEA}" destId="{D80A5EC2-5633-43BD-BF26-11C4B0AB31FD}" srcOrd="0" destOrd="0" parTransId="{721296E2-5953-463F-BAC4-C3E213D1648E}" sibTransId="{1F25D759-8ADF-4CE4-9D67-DDE128D4D4AE}"/>
    <dgm:cxn modelId="{404F2409-8BF8-4C4E-8AA5-3B5F7F5CD019}" type="presOf" srcId="{0C174725-C5DA-450F-8913-9F7080C86D5B}" destId="{381070F5-610C-4BAF-BC09-D844FB6CADC7}" srcOrd="0" destOrd="0" presId="urn:microsoft.com/office/officeart/2005/8/layout/hierarchy2"/>
    <dgm:cxn modelId="{11A61D88-437A-4447-AD91-AA0E5628B753}" type="presOf" srcId="{ACF2E185-C403-498F-8D2E-831F99A6DFEA}" destId="{C8E8FBD4-D500-4043-86B1-EF1F9C1DBEBB}" srcOrd="0" destOrd="0" presId="urn:microsoft.com/office/officeart/2005/8/layout/hierarchy2"/>
    <dgm:cxn modelId="{6E7D4E93-8A80-43EE-AF1A-F36E8AA4237A}" type="presOf" srcId="{721296E2-5953-463F-BAC4-C3E213D1648E}" destId="{300BAEB2-4DD2-4A91-B8F4-BD44C5BC74D5}" srcOrd="1" destOrd="0" presId="urn:microsoft.com/office/officeart/2005/8/layout/hierarchy2"/>
    <dgm:cxn modelId="{B8003DCD-1F74-40F8-89EE-827C918470D6}" type="presOf" srcId="{721296E2-5953-463F-BAC4-C3E213D1648E}" destId="{713E48C4-DED0-456D-B932-39A33A8C5579}" srcOrd="0" destOrd="0" presId="urn:microsoft.com/office/officeart/2005/8/layout/hierarchy2"/>
    <dgm:cxn modelId="{865E2C54-F8DF-4151-AE74-2ED4EFDE3F4B}" type="presOf" srcId="{0C174725-C5DA-450F-8913-9F7080C86D5B}" destId="{6D4900D0-424F-40CE-8508-1B9D9CD5B38A}" srcOrd="1" destOrd="0" presId="urn:microsoft.com/office/officeart/2005/8/layout/hierarchy2"/>
    <dgm:cxn modelId="{B03712B9-0C3D-41ED-AC7C-E6033E2ABCD6}" type="presOf" srcId="{1757A0EB-FA12-47F3-B6C9-F0BDB6FC7EE0}" destId="{291C7249-9F08-4F33-B8C2-FF552642EF77}" srcOrd="0" destOrd="0" presId="urn:microsoft.com/office/officeart/2005/8/layout/hierarchy2"/>
    <dgm:cxn modelId="{A26C0841-F1E4-4562-9B00-9D4C7E38A140}" type="presOf" srcId="{64BC84CE-9117-40DD-917F-21BA9C120FE8}" destId="{8EE21A69-9349-4CA0-8E64-7D38DD40B00A}" srcOrd="0" destOrd="0" presId="urn:microsoft.com/office/officeart/2005/8/layout/hierarchy2"/>
    <dgm:cxn modelId="{1E8CE82A-1663-45DA-8372-A8D4426DF211}" type="presOf" srcId="{D80A5EC2-5633-43BD-BF26-11C4B0AB31FD}" destId="{F9547295-C6C0-46D9-9965-FA22DE6CDF89}" srcOrd="0" destOrd="0" presId="urn:microsoft.com/office/officeart/2005/8/layout/hierarchy2"/>
    <dgm:cxn modelId="{D83D8571-F399-47E7-8232-801035550BA5}" srcId="{D80A5EC2-5633-43BD-BF26-11C4B0AB31FD}" destId="{1757A0EB-FA12-47F3-B6C9-F0BDB6FC7EE0}" srcOrd="0" destOrd="0" parTransId="{0C174725-C5DA-450F-8913-9F7080C86D5B}" sibTransId="{5F0E8780-5D4B-49C8-A083-C32D9E4D16BF}"/>
    <dgm:cxn modelId="{15E8045B-BFB3-428C-A547-029EEA2C6831}" srcId="{ED3335FB-8E67-4964-9167-E3CA68C1BEB9}" destId="{ACF2E185-C403-498F-8D2E-831F99A6DFEA}" srcOrd="0" destOrd="0" parTransId="{80A70893-8829-4EE8-9378-2B44B3B36BC1}" sibTransId="{05008284-98AA-4024-8116-A08BFCACD658}"/>
    <dgm:cxn modelId="{2A0D0AE5-60A4-48FE-BA14-0F2DD1FC550D}" srcId="{D80A5EC2-5633-43BD-BF26-11C4B0AB31FD}" destId="{64BC84CE-9117-40DD-917F-21BA9C120FE8}" srcOrd="1" destOrd="0" parTransId="{FB323288-AEF2-4A93-BA52-B61C9CA9284E}" sibTransId="{6258D53B-7A7C-4FD1-9BAB-39CB20453D5B}"/>
    <dgm:cxn modelId="{696E7F86-B0FA-48EE-99EA-E93CBE5B5D7D}" srcId="{ACF2E185-C403-498F-8D2E-831F99A6DFEA}" destId="{F32D7D11-BCC5-4B28-BEED-8FD9B20B6C9C}" srcOrd="1" destOrd="0" parTransId="{C1AFBF57-3182-44F8-9790-45C7F79508D5}" sibTransId="{5CC5899B-EB22-4925-A889-0286B64D4AAC}"/>
    <dgm:cxn modelId="{F01C42B4-8AFD-4D45-B556-6C83023825FC}" type="presOf" srcId="{ED3335FB-8E67-4964-9167-E3CA68C1BEB9}" destId="{460AC726-C7AD-4C77-AF0B-6520812BEC48}" srcOrd="0" destOrd="0" presId="urn:microsoft.com/office/officeart/2005/8/layout/hierarchy2"/>
    <dgm:cxn modelId="{5C65A540-BEC0-47FC-AD9D-C17E9C3A89BD}" type="presParOf" srcId="{460AC726-C7AD-4C77-AF0B-6520812BEC48}" destId="{C2528326-F689-4F27-8514-4614E13857A8}" srcOrd="0" destOrd="0" presId="urn:microsoft.com/office/officeart/2005/8/layout/hierarchy2"/>
    <dgm:cxn modelId="{37757A89-7B69-4EE1-B9CA-D1A9CADEC811}" type="presParOf" srcId="{C2528326-F689-4F27-8514-4614E13857A8}" destId="{C8E8FBD4-D500-4043-86B1-EF1F9C1DBEBB}" srcOrd="0" destOrd="0" presId="urn:microsoft.com/office/officeart/2005/8/layout/hierarchy2"/>
    <dgm:cxn modelId="{94D70B74-4FD7-464E-B6EF-EB20178DF902}" type="presParOf" srcId="{C2528326-F689-4F27-8514-4614E13857A8}" destId="{83A5A081-B541-44D8-9AE2-7AF8B8A9DB36}" srcOrd="1" destOrd="0" presId="urn:microsoft.com/office/officeart/2005/8/layout/hierarchy2"/>
    <dgm:cxn modelId="{F90BF745-FFE4-4B59-AC2F-AD04FD2A4976}" type="presParOf" srcId="{83A5A081-B541-44D8-9AE2-7AF8B8A9DB36}" destId="{713E48C4-DED0-456D-B932-39A33A8C5579}" srcOrd="0" destOrd="0" presId="urn:microsoft.com/office/officeart/2005/8/layout/hierarchy2"/>
    <dgm:cxn modelId="{667E597F-E7C1-41A1-B0E5-2486F68554AB}" type="presParOf" srcId="{713E48C4-DED0-456D-B932-39A33A8C5579}" destId="{300BAEB2-4DD2-4A91-B8F4-BD44C5BC74D5}" srcOrd="0" destOrd="0" presId="urn:microsoft.com/office/officeart/2005/8/layout/hierarchy2"/>
    <dgm:cxn modelId="{B990A681-E1D9-40C0-B967-AB732936A7FD}" type="presParOf" srcId="{83A5A081-B541-44D8-9AE2-7AF8B8A9DB36}" destId="{D1891C64-FAF4-462B-9AE3-FCD788321800}" srcOrd="1" destOrd="0" presId="urn:microsoft.com/office/officeart/2005/8/layout/hierarchy2"/>
    <dgm:cxn modelId="{7E6315C5-9532-45DC-9123-4F2563EF438E}" type="presParOf" srcId="{D1891C64-FAF4-462B-9AE3-FCD788321800}" destId="{F9547295-C6C0-46D9-9965-FA22DE6CDF89}" srcOrd="0" destOrd="0" presId="urn:microsoft.com/office/officeart/2005/8/layout/hierarchy2"/>
    <dgm:cxn modelId="{173077C9-EF29-4375-A3B0-8A3FFB09E86B}" type="presParOf" srcId="{D1891C64-FAF4-462B-9AE3-FCD788321800}" destId="{3C89EE74-FDBD-4388-AEE9-90F8B29F994C}" srcOrd="1" destOrd="0" presId="urn:microsoft.com/office/officeart/2005/8/layout/hierarchy2"/>
    <dgm:cxn modelId="{196A4548-50C9-4489-A769-6EDD10CAD8FA}" type="presParOf" srcId="{3C89EE74-FDBD-4388-AEE9-90F8B29F994C}" destId="{381070F5-610C-4BAF-BC09-D844FB6CADC7}" srcOrd="0" destOrd="0" presId="urn:microsoft.com/office/officeart/2005/8/layout/hierarchy2"/>
    <dgm:cxn modelId="{58E60DE6-E9FE-47F7-8DF4-5E489BCFC046}" type="presParOf" srcId="{381070F5-610C-4BAF-BC09-D844FB6CADC7}" destId="{6D4900D0-424F-40CE-8508-1B9D9CD5B38A}" srcOrd="0" destOrd="0" presId="urn:microsoft.com/office/officeart/2005/8/layout/hierarchy2"/>
    <dgm:cxn modelId="{BC5FC4A8-0777-45AF-8B7B-E843C4A5EF10}" type="presParOf" srcId="{3C89EE74-FDBD-4388-AEE9-90F8B29F994C}" destId="{2DE83949-C3BD-4766-A816-A320BCC584F7}" srcOrd="1" destOrd="0" presId="urn:microsoft.com/office/officeart/2005/8/layout/hierarchy2"/>
    <dgm:cxn modelId="{4603B5EF-DAD7-4B06-9D12-F189B6A97B2A}" type="presParOf" srcId="{2DE83949-C3BD-4766-A816-A320BCC584F7}" destId="{291C7249-9F08-4F33-B8C2-FF552642EF77}" srcOrd="0" destOrd="0" presId="urn:microsoft.com/office/officeart/2005/8/layout/hierarchy2"/>
    <dgm:cxn modelId="{4FBD2AF2-CBDE-491D-A349-8CBA6CADBF68}" type="presParOf" srcId="{2DE83949-C3BD-4766-A816-A320BCC584F7}" destId="{B1D48635-D51D-4575-8200-5C82B730A8A2}" srcOrd="1" destOrd="0" presId="urn:microsoft.com/office/officeart/2005/8/layout/hierarchy2"/>
    <dgm:cxn modelId="{EA2D039C-A2BC-47F4-85C4-EE2B11FCEA21}" type="presParOf" srcId="{3C89EE74-FDBD-4388-AEE9-90F8B29F994C}" destId="{F62E4E12-6138-4B45-8376-060A4923C023}" srcOrd="2" destOrd="0" presId="urn:microsoft.com/office/officeart/2005/8/layout/hierarchy2"/>
    <dgm:cxn modelId="{E5F8B197-FFD7-4DA3-89EA-2838D72E524D}" type="presParOf" srcId="{F62E4E12-6138-4B45-8376-060A4923C023}" destId="{CD7AF02F-1884-46BE-8A4A-D6A1F208ADD0}" srcOrd="0" destOrd="0" presId="urn:microsoft.com/office/officeart/2005/8/layout/hierarchy2"/>
    <dgm:cxn modelId="{2EBF4FB2-E1B7-48E6-8F50-8032268EE961}" type="presParOf" srcId="{3C89EE74-FDBD-4388-AEE9-90F8B29F994C}" destId="{CCDFA098-3527-4EB6-80FD-6EFDE25F92C4}" srcOrd="3" destOrd="0" presId="urn:microsoft.com/office/officeart/2005/8/layout/hierarchy2"/>
    <dgm:cxn modelId="{4CF8490E-795E-497B-9345-997E14C5872A}" type="presParOf" srcId="{CCDFA098-3527-4EB6-80FD-6EFDE25F92C4}" destId="{8EE21A69-9349-4CA0-8E64-7D38DD40B00A}" srcOrd="0" destOrd="0" presId="urn:microsoft.com/office/officeart/2005/8/layout/hierarchy2"/>
    <dgm:cxn modelId="{899664AC-1666-4E54-ACD6-52AB7E02C757}" type="presParOf" srcId="{CCDFA098-3527-4EB6-80FD-6EFDE25F92C4}" destId="{46C4E562-78C5-4321-9882-8044F425575E}" srcOrd="1" destOrd="0" presId="urn:microsoft.com/office/officeart/2005/8/layout/hierarchy2"/>
    <dgm:cxn modelId="{0AA9AD94-F425-4C1D-BC2E-89F98A57A630}" type="presParOf" srcId="{83A5A081-B541-44D8-9AE2-7AF8B8A9DB36}" destId="{4B64937F-2571-441B-9F37-598F4D7D9F56}" srcOrd="2" destOrd="0" presId="urn:microsoft.com/office/officeart/2005/8/layout/hierarchy2"/>
    <dgm:cxn modelId="{23CDEC23-5B75-4A08-B5CC-E4026DCA543F}" type="presParOf" srcId="{4B64937F-2571-441B-9F37-598F4D7D9F56}" destId="{126272B5-29E9-44A9-9AA7-5FDA4EEA0BC4}" srcOrd="0" destOrd="0" presId="urn:microsoft.com/office/officeart/2005/8/layout/hierarchy2"/>
    <dgm:cxn modelId="{D0C2F218-E99C-4ACE-A8C2-CB37C89A7C3E}" type="presParOf" srcId="{83A5A081-B541-44D8-9AE2-7AF8B8A9DB36}" destId="{8C6B6ECA-5EDF-4FC7-8A3B-1A5FEDCD421A}" srcOrd="3" destOrd="0" presId="urn:microsoft.com/office/officeart/2005/8/layout/hierarchy2"/>
    <dgm:cxn modelId="{DEC629D3-93ED-465E-B073-45BBA8012710}" type="presParOf" srcId="{8C6B6ECA-5EDF-4FC7-8A3B-1A5FEDCD421A}" destId="{72FDF463-68CC-44A7-AF6D-7961CE8A211C}" srcOrd="0" destOrd="0" presId="urn:microsoft.com/office/officeart/2005/8/layout/hierarchy2"/>
    <dgm:cxn modelId="{F9B2DC25-4AAB-4630-96CE-CE774249775A}" type="presParOf" srcId="{8C6B6ECA-5EDF-4FC7-8A3B-1A5FEDCD421A}" destId="{D0785828-5236-4DEE-ADDA-FF3D8E3878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ADC9B-4E0F-4210-99E9-334E8A0133D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11CADEB-7E63-4103-B8AC-EDEC9CDF5665}">
      <dgm:prSet phldrT="[Texto]"/>
      <dgm:spPr/>
      <dgm:t>
        <a:bodyPr/>
        <a:lstStyle/>
        <a:p>
          <a:r>
            <a:rPr lang="es-CL" dirty="0" err="1" smtClean="0"/>
            <a:t>Ejm</a:t>
          </a:r>
          <a:r>
            <a:rPr lang="es-CL" dirty="0" smtClean="0"/>
            <a:t>. Costos fijos</a:t>
          </a:r>
          <a:endParaRPr lang="es-CL" dirty="0"/>
        </a:p>
      </dgm:t>
    </dgm:pt>
    <dgm:pt modelId="{C91FE694-5D4E-4BC3-939B-F4C21B93D8EE}" type="parTrans" cxnId="{7FEE4962-C18B-451B-80DE-0B4606C19D96}">
      <dgm:prSet/>
      <dgm:spPr/>
      <dgm:t>
        <a:bodyPr/>
        <a:lstStyle/>
        <a:p>
          <a:endParaRPr lang="es-CL"/>
        </a:p>
      </dgm:t>
    </dgm:pt>
    <dgm:pt modelId="{A57498EE-6542-4E93-9220-42E7B5A5764A}" type="sibTrans" cxnId="{7FEE4962-C18B-451B-80DE-0B4606C19D96}">
      <dgm:prSet/>
      <dgm:spPr/>
      <dgm:t>
        <a:bodyPr/>
        <a:lstStyle/>
        <a:p>
          <a:endParaRPr lang="es-CL"/>
        </a:p>
      </dgm:t>
    </dgm:pt>
    <dgm:pt modelId="{84B979F9-F2EC-4AE5-85FF-0853DADF41FB}">
      <dgm:prSet phldrT="[Texto]"/>
      <dgm:spPr/>
      <dgm:t>
        <a:bodyPr/>
        <a:lstStyle/>
        <a:p>
          <a:r>
            <a:rPr lang="es-CL" dirty="0" smtClean="0"/>
            <a:t>Sueldos</a:t>
          </a:r>
          <a:endParaRPr lang="es-CL" dirty="0"/>
        </a:p>
      </dgm:t>
    </dgm:pt>
    <dgm:pt modelId="{3DE8E2A0-EED9-4113-B10C-71D449828562}" type="parTrans" cxnId="{5AB0B914-A6E7-4DBC-BEEF-C99E06E51FBE}">
      <dgm:prSet/>
      <dgm:spPr/>
      <dgm:t>
        <a:bodyPr/>
        <a:lstStyle/>
        <a:p>
          <a:endParaRPr lang="es-CL"/>
        </a:p>
      </dgm:t>
    </dgm:pt>
    <dgm:pt modelId="{55D9E0A2-7CC5-4047-A951-79AB57101ECE}" type="sibTrans" cxnId="{5AB0B914-A6E7-4DBC-BEEF-C99E06E51FBE}">
      <dgm:prSet/>
      <dgm:spPr/>
      <dgm:t>
        <a:bodyPr/>
        <a:lstStyle/>
        <a:p>
          <a:endParaRPr lang="es-CL"/>
        </a:p>
      </dgm:t>
    </dgm:pt>
    <dgm:pt modelId="{90AD9F34-0AAA-454F-8C12-276844B4D007}">
      <dgm:prSet phldrT="[Texto]"/>
      <dgm:spPr/>
      <dgm:t>
        <a:bodyPr/>
        <a:lstStyle/>
        <a:p>
          <a:r>
            <a:rPr lang="es-CL" dirty="0" smtClean="0"/>
            <a:t>Gastos de administración</a:t>
          </a:r>
          <a:endParaRPr lang="es-CL" dirty="0"/>
        </a:p>
      </dgm:t>
    </dgm:pt>
    <dgm:pt modelId="{208DA7F1-4CE3-4200-AAFE-E5CEE98B7892}" type="parTrans" cxnId="{F641D92E-6728-42AA-9554-3056C794E475}">
      <dgm:prSet/>
      <dgm:spPr/>
      <dgm:t>
        <a:bodyPr/>
        <a:lstStyle/>
        <a:p>
          <a:endParaRPr lang="es-CL"/>
        </a:p>
      </dgm:t>
    </dgm:pt>
    <dgm:pt modelId="{D213AD09-B38F-4DDD-A76A-F82637A451E3}" type="sibTrans" cxnId="{F641D92E-6728-42AA-9554-3056C794E475}">
      <dgm:prSet/>
      <dgm:spPr/>
      <dgm:t>
        <a:bodyPr/>
        <a:lstStyle/>
        <a:p>
          <a:endParaRPr lang="es-CL"/>
        </a:p>
      </dgm:t>
    </dgm:pt>
    <dgm:pt modelId="{8BCA9F33-8212-45CD-A5F1-FC891107740D}">
      <dgm:prSet phldrT="[Texto]"/>
      <dgm:spPr/>
      <dgm:t>
        <a:bodyPr/>
        <a:lstStyle/>
        <a:p>
          <a:r>
            <a:rPr lang="es-CL" dirty="0" smtClean="0"/>
            <a:t>Internet </a:t>
          </a:r>
          <a:endParaRPr lang="es-CL" dirty="0"/>
        </a:p>
      </dgm:t>
    </dgm:pt>
    <dgm:pt modelId="{871250CB-C4DB-42FC-B3E3-E1165AA824BF}" type="parTrans" cxnId="{E23334CA-754E-4B4E-845F-90919FCEC073}">
      <dgm:prSet/>
      <dgm:spPr/>
      <dgm:t>
        <a:bodyPr/>
        <a:lstStyle/>
        <a:p>
          <a:endParaRPr lang="es-CL"/>
        </a:p>
      </dgm:t>
    </dgm:pt>
    <dgm:pt modelId="{BC41D164-C2CC-4E4C-B3F9-97DC8DF3E0CD}" type="sibTrans" cxnId="{E23334CA-754E-4B4E-845F-90919FCEC073}">
      <dgm:prSet/>
      <dgm:spPr/>
      <dgm:t>
        <a:bodyPr/>
        <a:lstStyle/>
        <a:p>
          <a:endParaRPr lang="es-CL"/>
        </a:p>
      </dgm:t>
    </dgm:pt>
    <dgm:pt modelId="{583B8D35-4EA0-4499-AACF-8AE0300EF27F}">
      <dgm:prSet phldrT="[Texto]"/>
      <dgm:spPr/>
      <dgm:t>
        <a:bodyPr/>
        <a:lstStyle/>
        <a:p>
          <a:r>
            <a:rPr lang="es-CL" dirty="0" smtClean="0"/>
            <a:t>Teléfono</a:t>
          </a:r>
          <a:endParaRPr lang="es-CL" dirty="0"/>
        </a:p>
      </dgm:t>
    </dgm:pt>
    <dgm:pt modelId="{08FEFDCF-2CAC-4AA0-B09A-112CFE6A3B39}" type="parTrans" cxnId="{337DC5E5-55C6-43E8-BBE7-5D860E68D221}">
      <dgm:prSet/>
      <dgm:spPr/>
      <dgm:t>
        <a:bodyPr/>
        <a:lstStyle/>
        <a:p>
          <a:endParaRPr lang="es-CL"/>
        </a:p>
      </dgm:t>
    </dgm:pt>
    <dgm:pt modelId="{1F0E8F17-23C4-4825-A069-E6775A913D1A}" type="sibTrans" cxnId="{337DC5E5-55C6-43E8-BBE7-5D860E68D221}">
      <dgm:prSet/>
      <dgm:spPr/>
      <dgm:t>
        <a:bodyPr/>
        <a:lstStyle/>
        <a:p>
          <a:endParaRPr lang="es-CL"/>
        </a:p>
      </dgm:t>
    </dgm:pt>
    <dgm:pt modelId="{8599070E-6D97-476B-B320-621F370C32F9}" type="pres">
      <dgm:prSet presAssocID="{FE3ADC9B-4E0F-4210-99E9-334E8A0133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70085B5-4317-4CF8-8C97-286AB99EFDE6}" type="pres">
      <dgm:prSet presAssocID="{011CADEB-7E63-4103-B8AC-EDEC9CDF5665}" presName="root1" presStyleCnt="0"/>
      <dgm:spPr/>
    </dgm:pt>
    <dgm:pt modelId="{D6E92F6C-C4A4-47BE-B110-E6DB6D93A7ED}" type="pres">
      <dgm:prSet presAssocID="{011CADEB-7E63-4103-B8AC-EDEC9CDF56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1F3FBF4-CCA0-4FB8-988B-B9BE4066C0E7}" type="pres">
      <dgm:prSet presAssocID="{011CADEB-7E63-4103-B8AC-EDEC9CDF5665}" presName="level2hierChild" presStyleCnt="0"/>
      <dgm:spPr/>
    </dgm:pt>
    <dgm:pt modelId="{1020F6BF-72C7-4D92-8C2D-8BF59E374B47}" type="pres">
      <dgm:prSet presAssocID="{3DE8E2A0-EED9-4113-B10C-71D449828562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4853E7CB-8476-40D4-A434-9D16DA99A1CC}" type="pres">
      <dgm:prSet presAssocID="{3DE8E2A0-EED9-4113-B10C-71D449828562}" presName="connTx" presStyleLbl="parChTrans1D2" presStyleIdx="0" presStyleCnt="4"/>
      <dgm:spPr/>
      <dgm:t>
        <a:bodyPr/>
        <a:lstStyle/>
        <a:p>
          <a:endParaRPr lang="es-CL"/>
        </a:p>
      </dgm:t>
    </dgm:pt>
    <dgm:pt modelId="{4A56D6FC-10DD-4B82-97B1-8ECAF7C18CF0}" type="pres">
      <dgm:prSet presAssocID="{84B979F9-F2EC-4AE5-85FF-0853DADF41FB}" presName="root2" presStyleCnt="0"/>
      <dgm:spPr/>
    </dgm:pt>
    <dgm:pt modelId="{FA79237D-2FF8-47FF-A951-AD4E27838589}" type="pres">
      <dgm:prSet presAssocID="{84B979F9-F2EC-4AE5-85FF-0853DADF41F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20D39D1-4E26-429F-8AC2-EAE36D646262}" type="pres">
      <dgm:prSet presAssocID="{84B979F9-F2EC-4AE5-85FF-0853DADF41FB}" presName="level3hierChild" presStyleCnt="0"/>
      <dgm:spPr/>
    </dgm:pt>
    <dgm:pt modelId="{DE4561C4-963A-40F2-A4F2-9488D7E58A21}" type="pres">
      <dgm:prSet presAssocID="{208DA7F1-4CE3-4200-AAFE-E5CEE98B7892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8B449733-AE20-4E95-AE0F-0C8875DA413F}" type="pres">
      <dgm:prSet presAssocID="{208DA7F1-4CE3-4200-AAFE-E5CEE98B7892}" presName="connTx" presStyleLbl="parChTrans1D2" presStyleIdx="1" presStyleCnt="4"/>
      <dgm:spPr/>
      <dgm:t>
        <a:bodyPr/>
        <a:lstStyle/>
        <a:p>
          <a:endParaRPr lang="es-CL"/>
        </a:p>
      </dgm:t>
    </dgm:pt>
    <dgm:pt modelId="{9BF8D949-5991-4217-BE41-16074E9ECBBB}" type="pres">
      <dgm:prSet presAssocID="{90AD9F34-0AAA-454F-8C12-276844B4D007}" presName="root2" presStyleCnt="0"/>
      <dgm:spPr/>
    </dgm:pt>
    <dgm:pt modelId="{60E2C2B4-3ECC-47A9-BAA1-35A03523FC66}" type="pres">
      <dgm:prSet presAssocID="{90AD9F34-0AAA-454F-8C12-276844B4D00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B24FEA3-6983-464B-A6B3-D823B7826382}" type="pres">
      <dgm:prSet presAssocID="{90AD9F34-0AAA-454F-8C12-276844B4D007}" presName="level3hierChild" presStyleCnt="0"/>
      <dgm:spPr/>
    </dgm:pt>
    <dgm:pt modelId="{633690B7-FAA1-4791-ADB4-6ECEDAC8B8FE}" type="pres">
      <dgm:prSet presAssocID="{871250CB-C4DB-42FC-B3E3-E1165AA824BF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C50AFF44-4CD4-4E40-BF0A-E7ED9550417A}" type="pres">
      <dgm:prSet presAssocID="{871250CB-C4DB-42FC-B3E3-E1165AA824BF}" presName="connTx" presStyleLbl="parChTrans1D2" presStyleIdx="2" presStyleCnt="4"/>
      <dgm:spPr/>
      <dgm:t>
        <a:bodyPr/>
        <a:lstStyle/>
        <a:p>
          <a:endParaRPr lang="es-CL"/>
        </a:p>
      </dgm:t>
    </dgm:pt>
    <dgm:pt modelId="{D199504D-B2AF-4D1E-BBE6-AE1DC199338A}" type="pres">
      <dgm:prSet presAssocID="{8BCA9F33-8212-45CD-A5F1-FC891107740D}" presName="root2" presStyleCnt="0"/>
      <dgm:spPr/>
    </dgm:pt>
    <dgm:pt modelId="{49DC9C60-0BE5-46F6-8722-084982F6DF9B}" type="pres">
      <dgm:prSet presAssocID="{8BCA9F33-8212-45CD-A5F1-FC891107740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5ACBEDC-FCE7-4DE9-85B3-15A57219305B}" type="pres">
      <dgm:prSet presAssocID="{8BCA9F33-8212-45CD-A5F1-FC891107740D}" presName="level3hierChild" presStyleCnt="0"/>
      <dgm:spPr/>
    </dgm:pt>
    <dgm:pt modelId="{33BB737E-138F-4D52-A816-7F89932F34C7}" type="pres">
      <dgm:prSet presAssocID="{08FEFDCF-2CAC-4AA0-B09A-112CFE6A3B39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C690CF71-1C58-4605-83ED-BA537A550D70}" type="pres">
      <dgm:prSet presAssocID="{08FEFDCF-2CAC-4AA0-B09A-112CFE6A3B39}" presName="connTx" presStyleLbl="parChTrans1D2" presStyleIdx="3" presStyleCnt="4"/>
      <dgm:spPr/>
      <dgm:t>
        <a:bodyPr/>
        <a:lstStyle/>
        <a:p>
          <a:endParaRPr lang="es-CL"/>
        </a:p>
      </dgm:t>
    </dgm:pt>
    <dgm:pt modelId="{9CB01B0F-0497-481E-AA4B-515B12F24384}" type="pres">
      <dgm:prSet presAssocID="{583B8D35-4EA0-4499-AACF-8AE0300EF27F}" presName="root2" presStyleCnt="0"/>
      <dgm:spPr/>
    </dgm:pt>
    <dgm:pt modelId="{C163EA43-4956-4710-895B-5377105EA68A}" type="pres">
      <dgm:prSet presAssocID="{583B8D35-4EA0-4499-AACF-8AE0300EF27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B2367FF-E803-4838-B3E9-EAECFE79B0A6}" type="pres">
      <dgm:prSet presAssocID="{583B8D35-4EA0-4499-AACF-8AE0300EF27F}" presName="level3hierChild" presStyleCnt="0"/>
      <dgm:spPr/>
    </dgm:pt>
  </dgm:ptLst>
  <dgm:cxnLst>
    <dgm:cxn modelId="{18D80676-7F09-46E5-9166-CF0F5CDEF1B8}" type="presOf" srcId="{208DA7F1-4CE3-4200-AAFE-E5CEE98B7892}" destId="{8B449733-AE20-4E95-AE0F-0C8875DA413F}" srcOrd="1" destOrd="0" presId="urn:microsoft.com/office/officeart/2008/layout/HorizontalMultiLevelHierarchy"/>
    <dgm:cxn modelId="{9A47965F-76D9-405E-B01B-34F465DDBBB0}" type="presOf" srcId="{871250CB-C4DB-42FC-B3E3-E1165AA824BF}" destId="{C50AFF44-4CD4-4E40-BF0A-E7ED9550417A}" srcOrd="1" destOrd="0" presId="urn:microsoft.com/office/officeart/2008/layout/HorizontalMultiLevelHierarchy"/>
    <dgm:cxn modelId="{658B8DF3-EB72-4C4C-A1E9-B4B8FF6D86BB}" type="presOf" srcId="{84B979F9-F2EC-4AE5-85FF-0853DADF41FB}" destId="{FA79237D-2FF8-47FF-A951-AD4E27838589}" srcOrd="0" destOrd="0" presId="urn:microsoft.com/office/officeart/2008/layout/HorizontalMultiLevelHierarchy"/>
    <dgm:cxn modelId="{F641D92E-6728-42AA-9554-3056C794E475}" srcId="{011CADEB-7E63-4103-B8AC-EDEC9CDF5665}" destId="{90AD9F34-0AAA-454F-8C12-276844B4D007}" srcOrd="1" destOrd="0" parTransId="{208DA7F1-4CE3-4200-AAFE-E5CEE98B7892}" sibTransId="{D213AD09-B38F-4DDD-A76A-F82637A451E3}"/>
    <dgm:cxn modelId="{25C0A581-5199-477E-B9E5-4519A69A8147}" type="presOf" srcId="{FE3ADC9B-4E0F-4210-99E9-334E8A0133D5}" destId="{8599070E-6D97-476B-B320-621F370C32F9}" srcOrd="0" destOrd="0" presId="urn:microsoft.com/office/officeart/2008/layout/HorizontalMultiLevelHierarchy"/>
    <dgm:cxn modelId="{337DC5E5-55C6-43E8-BBE7-5D860E68D221}" srcId="{011CADEB-7E63-4103-B8AC-EDEC9CDF5665}" destId="{583B8D35-4EA0-4499-AACF-8AE0300EF27F}" srcOrd="3" destOrd="0" parTransId="{08FEFDCF-2CAC-4AA0-B09A-112CFE6A3B39}" sibTransId="{1F0E8F17-23C4-4825-A069-E6775A913D1A}"/>
    <dgm:cxn modelId="{DCBE9A78-7590-4666-AB3B-845CE4690D72}" type="presOf" srcId="{011CADEB-7E63-4103-B8AC-EDEC9CDF5665}" destId="{D6E92F6C-C4A4-47BE-B110-E6DB6D93A7ED}" srcOrd="0" destOrd="0" presId="urn:microsoft.com/office/officeart/2008/layout/HorizontalMultiLevelHierarchy"/>
    <dgm:cxn modelId="{7FEE4962-C18B-451B-80DE-0B4606C19D96}" srcId="{FE3ADC9B-4E0F-4210-99E9-334E8A0133D5}" destId="{011CADEB-7E63-4103-B8AC-EDEC9CDF5665}" srcOrd="0" destOrd="0" parTransId="{C91FE694-5D4E-4BC3-939B-F4C21B93D8EE}" sibTransId="{A57498EE-6542-4E93-9220-42E7B5A5764A}"/>
    <dgm:cxn modelId="{8B653490-5DFA-4033-BED6-5C60B3200BCD}" type="presOf" srcId="{90AD9F34-0AAA-454F-8C12-276844B4D007}" destId="{60E2C2B4-3ECC-47A9-BAA1-35A03523FC66}" srcOrd="0" destOrd="0" presId="urn:microsoft.com/office/officeart/2008/layout/HorizontalMultiLevelHierarchy"/>
    <dgm:cxn modelId="{5AB0B914-A6E7-4DBC-BEEF-C99E06E51FBE}" srcId="{011CADEB-7E63-4103-B8AC-EDEC9CDF5665}" destId="{84B979F9-F2EC-4AE5-85FF-0853DADF41FB}" srcOrd="0" destOrd="0" parTransId="{3DE8E2A0-EED9-4113-B10C-71D449828562}" sibTransId="{55D9E0A2-7CC5-4047-A951-79AB57101ECE}"/>
    <dgm:cxn modelId="{98FE40B2-6051-40F2-9011-398A9456945F}" type="presOf" srcId="{208DA7F1-4CE3-4200-AAFE-E5CEE98B7892}" destId="{DE4561C4-963A-40F2-A4F2-9488D7E58A21}" srcOrd="0" destOrd="0" presId="urn:microsoft.com/office/officeart/2008/layout/HorizontalMultiLevelHierarchy"/>
    <dgm:cxn modelId="{12B19D4B-E264-4C35-9472-536EC411E72E}" type="presOf" srcId="{3DE8E2A0-EED9-4113-B10C-71D449828562}" destId="{1020F6BF-72C7-4D92-8C2D-8BF59E374B47}" srcOrd="0" destOrd="0" presId="urn:microsoft.com/office/officeart/2008/layout/HorizontalMultiLevelHierarchy"/>
    <dgm:cxn modelId="{31F1A279-1A6D-4EF5-8B35-6A0E3E20136C}" type="presOf" srcId="{3DE8E2A0-EED9-4113-B10C-71D449828562}" destId="{4853E7CB-8476-40D4-A434-9D16DA99A1CC}" srcOrd="1" destOrd="0" presId="urn:microsoft.com/office/officeart/2008/layout/HorizontalMultiLevelHierarchy"/>
    <dgm:cxn modelId="{A3C4E63C-E9A3-40A5-89B1-C83E94C215CF}" type="presOf" srcId="{583B8D35-4EA0-4499-AACF-8AE0300EF27F}" destId="{C163EA43-4956-4710-895B-5377105EA68A}" srcOrd="0" destOrd="0" presId="urn:microsoft.com/office/officeart/2008/layout/HorizontalMultiLevelHierarchy"/>
    <dgm:cxn modelId="{AA2BB2F1-694B-4144-AF12-9D038F9A6601}" type="presOf" srcId="{871250CB-C4DB-42FC-B3E3-E1165AA824BF}" destId="{633690B7-FAA1-4791-ADB4-6ECEDAC8B8FE}" srcOrd="0" destOrd="0" presId="urn:microsoft.com/office/officeart/2008/layout/HorizontalMultiLevelHierarchy"/>
    <dgm:cxn modelId="{9687E5CC-F90B-4798-B2C5-14291D4484C4}" type="presOf" srcId="{08FEFDCF-2CAC-4AA0-B09A-112CFE6A3B39}" destId="{33BB737E-138F-4D52-A816-7F89932F34C7}" srcOrd="0" destOrd="0" presId="urn:microsoft.com/office/officeart/2008/layout/HorizontalMultiLevelHierarchy"/>
    <dgm:cxn modelId="{A3A54701-59A4-45D8-81F7-768CADE8A250}" type="presOf" srcId="{08FEFDCF-2CAC-4AA0-B09A-112CFE6A3B39}" destId="{C690CF71-1C58-4605-83ED-BA537A550D70}" srcOrd="1" destOrd="0" presId="urn:microsoft.com/office/officeart/2008/layout/HorizontalMultiLevelHierarchy"/>
    <dgm:cxn modelId="{793007DE-8052-44BB-ACE1-647F4454B372}" type="presOf" srcId="{8BCA9F33-8212-45CD-A5F1-FC891107740D}" destId="{49DC9C60-0BE5-46F6-8722-084982F6DF9B}" srcOrd="0" destOrd="0" presId="urn:microsoft.com/office/officeart/2008/layout/HorizontalMultiLevelHierarchy"/>
    <dgm:cxn modelId="{E23334CA-754E-4B4E-845F-90919FCEC073}" srcId="{011CADEB-7E63-4103-B8AC-EDEC9CDF5665}" destId="{8BCA9F33-8212-45CD-A5F1-FC891107740D}" srcOrd="2" destOrd="0" parTransId="{871250CB-C4DB-42FC-B3E3-E1165AA824BF}" sibTransId="{BC41D164-C2CC-4E4C-B3F9-97DC8DF3E0CD}"/>
    <dgm:cxn modelId="{EB6F39C0-9484-4653-A9A3-3B1FDFC6A7FE}" type="presParOf" srcId="{8599070E-6D97-476B-B320-621F370C32F9}" destId="{D70085B5-4317-4CF8-8C97-286AB99EFDE6}" srcOrd="0" destOrd="0" presId="urn:microsoft.com/office/officeart/2008/layout/HorizontalMultiLevelHierarchy"/>
    <dgm:cxn modelId="{81A49773-7C53-429D-890A-5A320787DDE9}" type="presParOf" srcId="{D70085B5-4317-4CF8-8C97-286AB99EFDE6}" destId="{D6E92F6C-C4A4-47BE-B110-E6DB6D93A7ED}" srcOrd="0" destOrd="0" presId="urn:microsoft.com/office/officeart/2008/layout/HorizontalMultiLevelHierarchy"/>
    <dgm:cxn modelId="{2F309295-50BB-45A3-89DB-DA850E174BCF}" type="presParOf" srcId="{D70085B5-4317-4CF8-8C97-286AB99EFDE6}" destId="{51F3FBF4-CCA0-4FB8-988B-B9BE4066C0E7}" srcOrd="1" destOrd="0" presId="urn:microsoft.com/office/officeart/2008/layout/HorizontalMultiLevelHierarchy"/>
    <dgm:cxn modelId="{9A589FAE-7503-4B14-9847-59360B25171E}" type="presParOf" srcId="{51F3FBF4-CCA0-4FB8-988B-B9BE4066C0E7}" destId="{1020F6BF-72C7-4D92-8C2D-8BF59E374B47}" srcOrd="0" destOrd="0" presId="urn:microsoft.com/office/officeart/2008/layout/HorizontalMultiLevelHierarchy"/>
    <dgm:cxn modelId="{1FC3A100-8AC2-44E5-8020-21902B22524F}" type="presParOf" srcId="{1020F6BF-72C7-4D92-8C2D-8BF59E374B47}" destId="{4853E7CB-8476-40D4-A434-9D16DA99A1CC}" srcOrd="0" destOrd="0" presId="urn:microsoft.com/office/officeart/2008/layout/HorizontalMultiLevelHierarchy"/>
    <dgm:cxn modelId="{5DEBB612-405F-44E2-80F4-524FD1DD4D59}" type="presParOf" srcId="{51F3FBF4-CCA0-4FB8-988B-B9BE4066C0E7}" destId="{4A56D6FC-10DD-4B82-97B1-8ECAF7C18CF0}" srcOrd="1" destOrd="0" presId="urn:microsoft.com/office/officeart/2008/layout/HorizontalMultiLevelHierarchy"/>
    <dgm:cxn modelId="{9E4D15B3-0228-47EB-B217-F123966B5398}" type="presParOf" srcId="{4A56D6FC-10DD-4B82-97B1-8ECAF7C18CF0}" destId="{FA79237D-2FF8-47FF-A951-AD4E27838589}" srcOrd="0" destOrd="0" presId="urn:microsoft.com/office/officeart/2008/layout/HorizontalMultiLevelHierarchy"/>
    <dgm:cxn modelId="{56B52B6B-9350-4929-AC0D-00C36DF4DF0A}" type="presParOf" srcId="{4A56D6FC-10DD-4B82-97B1-8ECAF7C18CF0}" destId="{520D39D1-4E26-429F-8AC2-EAE36D646262}" srcOrd="1" destOrd="0" presId="urn:microsoft.com/office/officeart/2008/layout/HorizontalMultiLevelHierarchy"/>
    <dgm:cxn modelId="{039E6E40-8F72-4B50-9AF8-E1C06D1CD40B}" type="presParOf" srcId="{51F3FBF4-CCA0-4FB8-988B-B9BE4066C0E7}" destId="{DE4561C4-963A-40F2-A4F2-9488D7E58A21}" srcOrd="2" destOrd="0" presId="urn:microsoft.com/office/officeart/2008/layout/HorizontalMultiLevelHierarchy"/>
    <dgm:cxn modelId="{8C0BF755-99C0-418E-985F-22F7CAABF743}" type="presParOf" srcId="{DE4561C4-963A-40F2-A4F2-9488D7E58A21}" destId="{8B449733-AE20-4E95-AE0F-0C8875DA413F}" srcOrd="0" destOrd="0" presId="urn:microsoft.com/office/officeart/2008/layout/HorizontalMultiLevelHierarchy"/>
    <dgm:cxn modelId="{F49F271A-C1A6-4077-8805-0A528F57A953}" type="presParOf" srcId="{51F3FBF4-CCA0-4FB8-988B-B9BE4066C0E7}" destId="{9BF8D949-5991-4217-BE41-16074E9ECBBB}" srcOrd="3" destOrd="0" presId="urn:microsoft.com/office/officeart/2008/layout/HorizontalMultiLevelHierarchy"/>
    <dgm:cxn modelId="{1EB45BDA-A503-47E5-9A19-7BC2E6845D68}" type="presParOf" srcId="{9BF8D949-5991-4217-BE41-16074E9ECBBB}" destId="{60E2C2B4-3ECC-47A9-BAA1-35A03523FC66}" srcOrd="0" destOrd="0" presId="urn:microsoft.com/office/officeart/2008/layout/HorizontalMultiLevelHierarchy"/>
    <dgm:cxn modelId="{AAE8925E-6A42-4D74-B617-56660269BF82}" type="presParOf" srcId="{9BF8D949-5991-4217-BE41-16074E9ECBBB}" destId="{1B24FEA3-6983-464B-A6B3-D823B7826382}" srcOrd="1" destOrd="0" presId="urn:microsoft.com/office/officeart/2008/layout/HorizontalMultiLevelHierarchy"/>
    <dgm:cxn modelId="{BD164573-9F00-45B0-B045-A515A71FD5B7}" type="presParOf" srcId="{51F3FBF4-CCA0-4FB8-988B-B9BE4066C0E7}" destId="{633690B7-FAA1-4791-ADB4-6ECEDAC8B8FE}" srcOrd="4" destOrd="0" presId="urn:microsoft.com/office/officeart/2008/layout/HorizontalMultiLevelHierarchy"/>
    <dgm:cxn modelId="{959E3515-5610-41B6-A6E7-D3F0EF23C374}" type="presParOf" srcId="{633690B7-FAA1-4791-ADB4-6ECEDAC8B8FE}" destId="{C50AFF44-4CD4-4E40-BF0A-E7ED9550417A}" srcOrd="0" destOrd="0" presId="urn:microsoft.com/office/officeart/2008/layout/HorizontalMultiLevelHierarchy"/>
    <dgm:cxn modelId="{E48C5ADA-A67A-4019-996B-39474A2DF3DC}" type="presParOf" srcId="{51F3FBF4-CCA0-4FB8-988B-B9BE4066C0E7}" destId="{D199504D-B2AF-4D1E-BBE6-AE1DC199338A}" srcOrd="5" destOrd="0" presId="urn:microsoft.com/office/officeart/2008/layout/HorizontalMultiLevelHierarchy"/>
    <dgm:cxn modelId="{B172ADD1-D08A-448F-823A-4D641ACBE71E}" type="presParOf" srcId="{D199504D-B2AF-4D1E-BBE6-AE1DC199338A}" destId="{49DC9C60-0BE5-46F6-8722-084982F6DF9B}" srcOrd="0" destOrd="0" presId="urn:microsoft.com/office/officeart/2008/layout/HorizontalMultiLevelHierarchy"/>
    <dgm:cxn modelId="{356499BF-AA8A-48CB-807A-34242F11CB14}" type="presParOf" srcId="{D199504D-B2AF-4D1E-BBE6-AE1DC199338A}" destId="{25ACBEDC-FCE7-4DE9-85B3-15A57219305B}" srcOrd="1" destOrd="0" presId="urn:microsoft.com/office/officeart/2008/layout/HorizontalMultiLevelHierarchy"/>
    <dgm:cxn modelId="{DA22887D-27E6-49F4-96A3-4EB59323FE2A}" type="presParOf" srcId="{51F3FBF4-CCA0-4FB8-988B-B9BE4066C0E7}" destId="{33BB737E-138F-4D52-A816-7F89932F34C7}" srcOrd="6" destOrd="0" presId="urn:microsoft.com/office/officeart/2008/layout/HorizontalMultiLevelHierarchy"/>
    <dgm:cxn modelId="{7304CF5C-89D4-44D1-B3AA-0CD529B4CD39}" type="presParOf" srcId="{33BB737E-138F-4D52-A816-7F89932F34C7}" destId="{C690CF71-1C58-4605-83ED-BA537A550D70}" srcOrd="0" destOrd="0" presId="urn:microsoft.com/office/officeart/2008/layout/HorizontalMultiLevelHierarchy"/>
    <dgm:cxn modelId="{F41801E7-0986-48BF-BA24-AE7431870335}" type="presParOf" srcId="{51F3FBF4-CCA0-4FB8-988B-B9BE4066C0E7}" destId="{9CB01B0F-0497-481E-AA4B-515B12F24384}" srcOrd="7" destOrd="0" presId="urn:microsoft.com/office/officeart/2008/layout/HorizontalMultiLevelHierarchy"/>
    <dgm:cxn modelId="{3D34EC98-9FB1-4250-A239-B8C9DFFC0A16}" type="presParOf" srcId="{9CB01B0F-0497-481E-AA4B-515B12F24384}" destId="{C163EA43-4956-4710-895B-5377105EA68A}" srcOrd="0" destOrd="0" presId="urn:microsoft.com/office/officeart/2008/layout/HorizontalMultiLevelHierarchy"/>
    <dgm:cxn modelId="{75A0D5BD-0993-40C8-8E19-E71FA3AEBBE3}" type="presParOf" srcId="{9CB01B0F-0497-481E-AA4B-515B12F24384}" destId="{5B2367FF-E803-4838-B3E9-EAECFE79B0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3ADC9B-4E0F-4210-99E9-334E8A0133D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11CADEB-7E63-4103-B8AC-EDEC9CDF5665}">
      <dgm:prSet phldrT="[Texto]"/>
      <dgm:spPr/>
      <dgm:t>
        <a:bodyPr/>
        <a:lstStyle/>
        <a:p>
          <a:r>
            <a:rPr lang="es-CL" dirty="0" err="1" smtClean="0"/>
            <a:t>Ejm</a:t>
          </a:r>
          <a:r>
            <a:rPr lang="es-CL" dirty="0" smtClean="0"/>
            <a:t>. Costos Variables</a:t>
          </a:r>
          <a:endParaRPr lang="es-CL" dirty="0"/>
        </a:p>
      </dgm:t>
    </dgm:pt>
    <dgm:pt modelId="{C91FE694-5D4E-4BC3-939B-F4C21B93D8EE}" type="parTrans" cxnId="{7FEE4962-C18B-451B-80DE-0B4606C19D96}">
      <dgm:prSet/>
      <dgm:spPr/>
      <dgm:t>
        <a:bodyPr/>
        <a:lstStyle/>
        <a:p>
          <a:endParaRPr lang="es-CL"/>
        </a:p>
      </dgm:t>
    </dgm:pt>
    <dgm:pt modelId="{A57498EE-6542-4E93-9220-42E7B5A5764A}" type="sibTrans" cxnId="{7FEE4962-C18B-451B-80DE-0B4606C19D96}">
      <dgm:prSet/>
      <dgm:spPr/>
      <dgm:t>
        <a:bodyPr/>
        <a:lstStyle/>
        <a:p>
          <a:endParaRPr lang="es-CL"/>
        </a:p>
      </dgm:t>
    </dgm:pt>
    <dgm:pt modelId="{84B979F9-F2EC-4AE5-85FF-0853DADF41FB}">
      <dgm:prSet phldrT="[Texto]"/>
      <dgm:spPr/>
      <dgm:t>
        <a:bodyPr/>
        <a:lstStyle/>
        <a:p>
          <a:r>
            <a:rPr lang="es-CL" dirty="0" smtClean="0"/>
            <a:t>Luz Eléctrica</a:t>
          </a:r>
          <a:endParaRPr lang="es-CL" dirty="0"/>
        </a:p>
      </dgm:t>
    </dgm:pt>
    <dgm:pt modelId="{3DE8E2A0-EED9-4113-B10C-71D449828562}" type="parTrans" cxnId="{5AB0B914-A6E7-4DBC-BEEF-C99E06E51FBE}">
      <dgm:prSet/>
      <dgm:spPr/>
      <dgm:t>
        <a:bodyPr/>
        <a:lstStyle/>
        <a:p>
          <a:endParaRPr lang="es-CL"/>
        </a:p>
      </dgm:t>
    </dgm:pt>
    <dgm:pt modelId="{55D9E0A2-7CC5-4047-A951-79AB57101ECE}" type="sibTrans" cxnId="{5AB0B914-A6E7-4DBC-BEEF-C99E06E51FBE}">
      <dgm:prSet/>
      <dgm:spPr/>
      <dgm:t>
        <a:bodyPr/>
        <a:lstStyle/>
        <a:p>
          <a:endParaRPr lang="es-CL"/>
        </a:p>
      </dgm:t>
    </dgm:pt>
    <dgm:pt modelId="{90AD9F34-0AAA-454F-8C12-276844B4D007}">
      <dgm:prSet phldrT="[Texto]"/>
      <dgm:spPr/>
      <dgm:t>
        <a:bodyPr/>
        <a:lstStyle/>
        <a:p>
          <a:r>
            <a:rPr lang="es-CL" dirty="0" smtClean="0"/>
            <a:t>Hipoclorito</a:t>
          </a:r>
          <a:endParaRPr lang="es-CL" dirty="0"/>
        </a:p>
      </dgm:t>
    </dgm:pt>
    <dgm:pt modelId="{208DA7F1-4CE3-4200-AAFE-E5CEE98B7892}" type="parTrans" cxnId="{F641D92E-6728-42AA-9554-3056C794E475}">
      <dgm:prSet/>
      <dgm:spPr/>
      <dgm:t>
        <a:bodyPr/>
        <a:lstStyle/>
        <a:p>
          <a:endParaRPr lang="es-CL"/>
        </a:p>
      </dgm:t>
    </dgm:pt>
    <dgm:pt modelId="{D213AD09-B38F-4DDD-A76A-F82637A451E3}" type="sibTrans" cxnId="{F641D92E-6728-42AA-9554-3056C794E475}">
      <dgm:prSet/>
      <dgm:spPr/>
      <dgm:t>
        <a:bodyPr/>
        <a:lstStyle/>
        <a:p>
          <a:endParaRPr lang="es-CL"/>
        </a:p>
      </dgm:t>
    </dgm:pt>
    <dgm:pt modelId="{8BCA9F33-8212-45CD-A5F1-FC891107740D}">
      <dgm:prSet phldrT="[Texto]"/>
      <dgm:spPr/>
      <dgm:t>
        <a:bodyPr/>
        <a:lstStyle/>
        <a:p>
          <a:r>
            <a:rPr lang="es-CL" dirty="0" smtClean="0"/>
            <a:t>Permanganato </a:t>
          </a:r>
          <a:endParaRPr lang="es-CL" dirty="0"/>
        </a:p>
      </dgm:t>
    </dgm:pt>
    <dgm:pt modelId="{871250CB-C4DB-42FC-B3E3-E1165AA824BF}" type="parTrans" cxnId="{E23334CA-754E-4B4E-845F-90919FCEC073}">
      <dgm:prSet/>
      <dgm:spPr/>
      <dgm:t>
        <a:bodyPr/>
        <a:lstStyle/>
        <a:p>
          <a:endParaRPr lang="es-CL"/>
        </a:p>
      </dgm:t>
    </dgm:pt>
    <dgm:pt modelId="{BC41D164-C2CC-4E4C-B3F9-97DC8DF3E0CD}" type="sibTrans" cxnId="{E23334CA-754E-4B4E-845F-90919FCEC073}">
      <dgm:prSet/>
      <dgm:spPr/>
      <dgm:t>
        <a:bodyPr/>
        <a:lstStyle/>
        <a:p>
          <a:endParaRPr lang="es-CL"/>
        </a:p>
      </dgm:t>
    </dgm:pt>
    <dgm:pt modelId="{583B8D35-4EA0-4499-AACF-8AE0300EF27F}">
      <dgm:prSet phldrT="[Texto]"/>
      <dgm:spPr/>
      <dgm:t>
        <a:bodyPr/>
        <a:lstStyle/>
        <a:p>
          <a:r>
            <a:rPr lang="es-CL" dirty="0" smtClean="0"/>
            <a:t>Otros</a:t>
          </a:r>
          <a:endParaRPr lang="es-CL" dirty="0"/>
        </a:p>
      </dgm:t>
    </dgm:pt>
    <dgm:pt modelId="{08FEFDCF-2CAC-4AA0-B09A-112CFE6A3B39}" type="parTrans" cxnId="{337DC5E5-55C6-43E8-BBE7-5D860E68D221}">
      <dgm:prSet/>
      <dgm:spPr/>
      <dgm:t>
        <a:bodyPr/>
        <a:lstStyle/>
        <a:p>
          <a:endParaRPr lang="es-CL"/>
        </a:p>
      </dgm:t>
    </dgm:pt>
    <dgm:pt modelId="{1F0E8F17-23C4-4825-A069-E6775A913D1A}" type="sibTrans" cxnId="{337DC5E5-55C6-43E8-BBE7-5D860E68D221}">
      <dgm:prSet/>
      <dgm:spPr/>
      <dgm:t>
        <a:bodyPr/>
        <a:lstStyle/>
        <a:p>
          <a:endParaRPr lang="es-CL"/>
        </a:p>
      </dgm:t>
    </dgm:pt>
    <dgm:pt modelId="{8599070E-6D97-476B-B320-621F370C32F9}" type="pres">
      <dgm:prSet presAssocID="{FE3ADC9B-4E0F-4210-99E9-334E8A0133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70085B5-4317-4CF8-8C97-286AB99EFDE6}" type="pres">
      <dgm:prSet presAssocID="{011CADEB-7E63-4103-B8AC-EDEC9CDF5665}" presName="root1" presStyleCnt="0"/>
      <dgm:spPr/>
    </dgm:pt>
    <dgm:pt modelId="{D6E92F6C-C4A4-47BE-B110-E6DB6D93A7ED}" type="pres">
      <dgm:prSet presAssocID="{011CADEB-7E63-4103-B8AC-EDEC9CDF566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1F3FBF4-CCA0-4FB8-988B-B9BE4066C0E7}" type="pres">
      <dgm:prSet presAssocID="{011CADEB-7E63-4103-B8AC-EDEC9CDF5665}" presName="level2hierChild" presStyleCnt="0"/>
      <dgm:spPr/>
    </dgm:pt>
    <dgm:pt modelId="{1020F6BF-72C7-4D92-8C2D-8BF59E374B47}" type="pres">
      <dgm:prSet presAssocID="{3DE8E2A0-EED9-4113-B10C-71D449828562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4853E7CB-8476-40D4-A434-9D16DA99A1CC}" type="pres">
      <dgm:prSet presAssocID="{3DE8E2A0-EED9-4113-B10C-71D449828562}" presName="connTx" presStyleLbl="parChTrans1D2" presStyleIdx="0" presStyleCnt="4"/>
      <dgm:spPr/>
      <dgm:t>
        <a:bodyPr/>
        <a:lstStyle/>
        <a:p>
          <a:endParaRPr lang="es-CL"/>
        </a:p>
      </dgm:t>
    </dgm:pt>
    <dgm:pt modelId="{4A56D6FC-10DD-4B82-97B1-8ECAF7C18CF0}" type="pres">
      <dgm:prSet presAssocID="{84B979F9-F2EC-4AE5-85FF-0853DADF41FB}" presName="root2" presStyleCnt="0"/>
      <dgm:spPr/>
    </dgm:pt>
    <dgm:pt modelId="{FA79237D-2FF8-47FF-A951-AD4E27838589}" type="pres">
      <dgm:prSet presAssocID="{84B979F9-F2EC-4AE5-85FF-0853DADF41F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20D39D1-4E26-429F-8AC2-EAE36D646262}" type="pres">
      <dgm:prSet presAssocID="{84B979F9-F2EC-4AE5-85FF-0853DADF41FB}" presName="level3hierChild" presStyleCnt="0"/>
      <dgm:spPr/>
    </dgm:pt>
    <dgm:pt modelId="{DE4561C4-963A-40F2-A4F2-9488D7E58A21}" type="pres">
      <dgm:prSet presAssocID="{208DA7F1-4CE3-4200-AAFE-E5CEE98B7892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8B449733-AE20-4E95-AE0F-0C8875DA413F}" type="pres">
      <dgm:prSet presAssocID="{208DA7F1-4CE3-4200-AAFE-E5CEE98B7892}" presName="connTx" presStyleLbl="parChTrans1D2" presStyleIdx="1" presStyleCnt="4"/>
      <dgm:spPr/>
      <dgm:t>
        <a:bodyPr/>
        <a:lstStyle/>
        <a:p>
          <a:endParaRPr lang="es-CL"/>
        </a:p>
      </dgm:t>
    </dgm:pt>
    <dgm:pt modelId="{9BF8D949-5991-4217-BE41-16074E9ECBBB}" type="pres">
      <dgm:prSet presAssocID="{90AD9F34-0AAA-454F-8C12-276844B4D007}" presName="root2" presStyleCnt="0"/>
      <dgm:spPr/>
    </dgm:pt>
    <dgm:pt modelId="{60E2C2B4-3ECC-47A9-BAA1-35A03523FC66}" type="pres">
      <dgm:prSet presAssocID="{90AD9F34-0AAA-454F-8C12-276844B4D00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B24FEA3-6983-464B-A6B3-D823B7826382}" type="pres">
      <dgm:prSet presAssocID="{90AD9F34-0AAA-454F-8C12-276844B4D007}" presName="level3hierChild" presStyleCnt="0"/>
      <dgm:spPr/>
    </dgm:pt>
    <dgm:pt modelId="{633690B7-FAA1-4791-ADB4-6ECEDAC8B8FE}" type="pres">
      <dgm:prSet presAssocID="{871250CB-C4DB-42FC-B3E3-E1165AA824BF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C50AFF44-4CD4-4E40-BF0A-E7ED9550417A}" type="pres">
      <dgm:prSet presAssocID="{871250CB-C4DB-42FC-B3E3-E1165AA824BF}" presName="connTx" presStyleLbl="parChTrans1D2" presStyleIdx="2" presStyleCnt="4"/>
      <dgm:spPr/>
      <dgm:t>
        <a:bodyPr/>
        <a:lstStyle/>
        <a:p>
          <a:endParaRPr lang="es-CL"/>
        </a:p>
      </dgm:t>
    </dgm:pt>
    <dgm:pt modelId="{D199504D-B2AF-4D1E-BBE6-AE1DC199338A}" type="pres">
      <dgm:prSet presAssocID="{8BCA9F33-8212-45CD-A5F1-FC891107740D}" presName="root2" presStyleCnt="0"/>
      <dgm:spPr/>
    </dgm:pt>
    <dgm:pt modelId="{49DC9C60-0BE5-46F6-8722-084982F6DF9B}" type="pres">
      <dgm:prSet presAssocID="{8BCA9F33-8212-45CD-A5F1-FC891107740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5ACBEDC-FCE7-4DE9-85B3-15A57219305B}" type="pres">
      <dgm:prSet presAssocID="{8BCA9F33-8212-45CD-A5F1-FC891107740D}" presName="level3hierChild" presStyleCnt="0"/>
      <dgm:spPr/>
    </dgm:pt>
    <dgm:pt modelId="{33BB737E-138F-4D52-A816-7F89932F34C7}" type="pres">
      <dgm:prSet presAssocID="{08FEFDCF-2CAC-4AA0-B09A-112CFE6A3B39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C690CF71-1C58-4605-83ED-BA537A550D70}" type="pres">
      <dgm:prSet presAssocID="{08FEFDCF-2CAC-4AA0-B09A-112CFE6A3B39}" presName="connTx" presStyleLbl="parChTrans1D2" presStyleIdx="3" presStyleCnt="4"/>
      <dgm:spPr/>
      <dgm:t>
        <a:bodyPr/>
        <a:lstStyle/>
        <a:p>
          <a:endParaRPr lang="es-CL"/>
        </a:p>
      </dgm:t>
    </dgm:pt>
    <dgm:pt modelId="{9CB01B0F-0497-481E-AA4B-515B12F24384}" type="pres">
      <dgm:prSet presAssocID="{583B8D35-4EA0-4499-AACF-8AE0300EF27F}" presName="root2" presStyleCnt="0"/>
      <dgm:spPr/>
    </dgm:pt>
    <dgm:pt modelId="{C163EA43-4956-4710-895B-5377105EA68A}" type="pres">
      <dgm:prSet presAssocID="{583B8D35-4EA0-4499-AACF-8AE0300EF27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B2367FF-E803-4838-B3E9-EAECFE79B0A6}" type="pres">
      <dgm:prSet presAssocID="{583B8D35-4EA0-4499-AACF-8AE0300EF27F}" presName="level3hierChild" presStyleCnt="0"/>
      <dgm:spPr/>
    </dgm:pt>
  </dgm:ptLst>
  <dgm:cxnLst>
    <dgm:cxn modelId="{C38221A9-31B0-4C75-8267-D136EBCC01D5}" type="presOf" srcId="{08FEFDCF-2CAC-4AA0-B09A-112CFE6A3B39}" destId="{33BB737E-138F-4D52-A816-7F89932F34C7}" srcOrd="0" destOrd="0" presId="urn:microsoft.com/office/officeart/2008/layout/HorizontalMultiLevelHierarchy"/>
    <dgm:cxn modelId="{F641D92E-6728-42AA-9554-3056C794E475}" srcId="{011CADEB-7E63-4103-B8AC-EDEC9CDF5665}" destId="{90AD9F34-0AAA-454F-8C12-276844B4D007}" srcOrd="1" destOrd="0" parTransId="{208DA7F1-4CE3-4200-AAFE-E5CEE98B7892}" sibTransId="{D213AD09-B38F-4DDD-A76A-F82637A451E3}"/>
    <dgm:cxn modelId="{337DC5E5-55C6-43E8-BBE7-5D860E68D221}" srcId="{011CADEB-7E63-4103-B8AC-EDEC9CDF5665}" destId="{583B8D35-4EA0-4499-AACF-8AE0300EF27F}" srcOrd="3" destOrd="0" parTransId="{08FEFDCF-2CAC-4AA0-B09A-112CFE6A3B39}" sibTransId="{1F0E8F17-23C4-4825-A069-E6775A913D1A}"/>
    <dgm:cxn modelId="{242738AC-0257-452B-9657-2C558E676A5F}" type="presOf" srcId="{84B979F9-F2EC-4AE5-85FF-0853DADF41FB}" destId="{FA79237D-2FF8-47FF-A951-AD4E27838589}" srcOrd="0" destOrd="0" presId="urn:microsoft.com/office/officeart/2008/layout/HorizontalMultiLevelHierarchy"/>
    <dgm:cxn modelId="{D9A6EA07-0C3C-4435-8AA3-85AB1CEA2147}" type="presOf" srcId="{90AD9F34-0AAA-454F-8C12-276844B4D007}" destId="{60E2C2B4-3ECC-47A9-BAA1-35A03523FC66}" srcOrd="0" destOrd="0" presId="urn:microsoft.com/office/officeart/2008/layout/HorizontalMultiLevelHierarchy"/>
    <dgm:cxn modelId="{066F9254-4623-446E-BEF2-F91CE056A2AE}" type="presOf" srcId="{FE3ADC9B-4E0F-4210-99E9-334E8A0133D5}" destId="{8599070E-6D97-476B-B320-621F370C32F9}" srcOrd="0" destOrd="0" presId="urn:microsoft.com/office/officeart/2008/layout/HorizontalMultiLevelHierarchy"/>
    <dgm:cxn modelId="{7FEE4962-C18B-451B-80DE-0B4606C19D96}" srcId="{FE3ADC9B-4E0F-4210-99E9-334E8A0133D5}" destId="{011CADEB-7E63-4103-B8AC-EDEC9CDF5665}" srcOrd="0" destOrd="0" parTransId="{C91FE694-5D4E-4BC3-939B-F4C21B93D8EE}" sibTransId="{A57498EE-6542-4E93-9220-42E7B5A5764A}"/>
    <dgm:cxn modelId="{48FEFCD4-F004-4D38-9029-D4CFE221DCF9}" type="presOf" srcId="{583B8D35-4EA0-4499-AACF-8AE0300EF27F}" destId="{C163EA43-4956-4710-895B-5377105EA68A}" srcOrd="0" destOrd="0" presId="urn:microsoft.com/office/officeart/2008/layout/HorizontalMultiLevelHierarchy"/>
    <dgm:cxn modelId="{5AB0B914-A6E7-4DBC-BEEF-C99E06E51FBE}" srcId="{011CADEB-7E63-4103-B8AC-EDEC9CDF5665}" destId="{84B979F9-F2EC-4AE5-85FF-0853DADF41FB}" srcOrd="0" destOrd="0" parTransId="{3DE8E2A0-EED9-4113-B10C-71D449828562}" sibTransId="{55D9E0A2-7CC5-4047-A951-79AB57101ECE}"/>
    <dgm:cxn modelId="{7C5AE6AB-79EF-4EDB-9362-0F3CA9A960F9}" type="presOf" srcId="{208DA7F1-4CE3-4200-AAFE-E5CEE98B7892}" destId="{8B449733-AE20-4E95-AE0F-0C8875DA413F}" srcOrd="1" destOrd="0" presId="urn:microsoft.com/office/officeart/2008/layout/HorizontalMultiLevelHierarchy"/>
    <dgm:cxn modelId="{19A57235-807C-4BA9-85D3-58F2ED9EABBE}" type="presOf" srcId="{3DE8E2A0-EED9-4113-B10C-71D449828562}" destId="{1020F6BF-72C7-4D92-8C2D-8BF59E374B47}" srcOrd="0" destOrd="0" presId="urn:microsoft.com/office/officeart/2008/layout/HorizontalMultiLevelHierarchy"/>
    <dgm:cxn modelId="{CC2B2B70-7092-42F2-BC24-2E088EDDC194}" type="presOf" srcId="{011CADEB-7E63-4103-B8AC-EDEC9CDF5665}" destId="{D6E92F6C-C4A4-47BE-B110-E6DB6D93A7ED}" srcOrd="0" destOrd="0" presId="urn:microsoft.com/office/officeart/2008/layout/HorizontalMultiLevelHierarchy"/>
    <dgm:cxn modelId="{55064D96-BF33-409C-99BE-F91A5F1961FA}" type="presOf" srcId="{08FEFDCF-2CAC-4AA0-B09A-112CFE6A3B39}" destId="{C690CF71-1C58-4605-83ED-BA537A550D70}" srcOrd="1" destOrd="0" presId="urn:microsoft.com/office/officeart/2008/layout/HorizontalMultiLevelHierarchy"/>
    <dgm:cxn modelId="{AD5845A7-44F6-4C49-82DA-329BF1BB498F}" type="presOf" srcId="{3DE8E2A0-EED9-4113-B10C-71D449828562}" destId="{4853E7CB-8476-40D4-A434-9D16DA99A1CC}" srcOrd="1" destOrd="0" presId="urn:microsoft.com/office/officeart/2008/layout/HorizontalMultiLevelHierarchy"/>
    <dgm:cxn modelId="{90647EDF-773F-4D0C-9E84-7FA473498A70}" type="presOf" srcId="{8BCA9F33-8212-45CD-A5F1-FC891107740D}" destId="{49DC9C60-0BE5-46F6-8722-084982F6DF9B}" srcOrd="0" destOrd="0" presId="urn:microsoft.com/office/officeart/2008/layout/HorizontalMultiLevelHierarchy"/>
    <dgm:cxn modelId="{7A1D2444-7AD7-49C8-8AFD-5F338554946B}" type="presOf" srcId="{871250CB-C4DB-42FC-B3E3-E1165AA824BF}" destId="{633690B7-FAA1-4791-ADB4-6ECEDAC8B8FE}" srcOrd="0" destOrd="0" presId="urn:microsoft.com/office/officeart/2008/layout/HorizontalMultiLevelHierarchy"/>
    <dgm:cxn modelId="{FD0B720B-91C1-406F-97B3-DA1608E3715D}" type="presOf" srcId="{871250CB-C4DB-42FC-B3E3-E1165AA824BF}" destId="{C50AFF44-4CD4-4E40-BF0A-E7ED9550417A}" srcOrd="1" destOrd="0" presId="urn:microsoft.com/office/officeart/2008/layout/HorizontalMultiLevelHierarchy"/>
    <dgm:cxn modelId="{E53429C6-DA7A-4C01-A2FF-4A6A7FEB9F3C}" type="presOf" srcId="{208DA7F1-4CE3-4200-AAFE-E5CEE98B7892}" destId="{DE4561C4-963A-40F2-A4F2-9488D7E58A21}" srcOrd="0" destOrd="0" presId="urn:microsoft.com/office/officeart/2008/layout/HorizontalMultiLevelHierarchy"/>
    <dgm:cxn modelId="{E23334CA-754E-4B4E-845F-90919FCEC073}" srcId="{011CADEB-7E63-4103-B8AC-EDEC9CDF5665}" destId="{8BCA9F33-8212-45CD-A5F1-FC891107740D}" srcOrd="2" destOrd="0" parTransId="{871250CB-C4DB-42FC-B3E3-E1165AA824BF}" sibTransId="{BC41D164-C2CC-4E4C-B3F9-97DC8DF3E0CD}"/>
    <dgm:cxn modelId="{6C5A151B-F0D9-4F82-8FF3-AE413A66F5A9}" type="presParOf" srcId="{8599070E-6D97-476B-B320-621F370C32F9}" destId="{D70085B5-4317-4CF8-8C97-286AB99EFDE6}" srcOrd="0" destOrd="0" presId="urn:microsoft.com/office/officeart/2008/layout/HorizontalMultiLevelHierarchy"/>
    <dgm:cxn modelId="{EF5D4C5C-E542-42B5-AE3A-648E34BC89B7}" type="presParOf" srcId="{D70085B5-4317-4CF8-8C97-286AB99EFDE6}" destId="{D6E92F6C-C4A4-47BE-B110-E6DB6D93A7ED}" srcOrd="0" destOrd="0" presId="urn:microsoft.com/office/officeart/2008/layout/HorizontalMultiLevelHierarchy"/>
    <dgm:cxn modelId="{C754548D-1C22-4886-A47A-73EFBEDB527F}" type="presParOf" srcId="{D70085B5-4317-4CF8-8C97-286AB99EFDE6}" destId="{51F3FBF4-CCA0-4FB8-988B-B9BE4066C0E7}" srcOrd="1" destOrd="0" presId="urn:microsoft.com/office/officeart/2008/layout/HorizontalMultiLevelHierarchy"/>
    <dgm:cxn modelId="{65DCB17A-A101-41FB-AD7E-2E72994B4FD4}" type="presParOf" srcId="{51F3FBF4-CCA0-4FB8-988B-B9BE4066C0E7}" destId="{1020F6BF-72C7-4D92-8C2D-8BF59E374B47}" srcOrd="0" destOrd="0" presId="urn:microsoft.com/office/officeart/2008/layout/HorizontalMultiLevelHierarchy"/>
    <dgm:cxn modelId="{B837378C-0D69-4123-9005-5B302698699D}" type="presParOf" srcId="{1020F6BF-72C7-4D92-8C2D-8BF59E374B47}" destId="{4853E7CB-8476-40D4-A434-9D16DA99A1CC}" srcOrd="0" destOrd="0" presId="urn:microsoft.com/office/officeart/2008/layout/HorizontalMultiLevelHierarchy"/>
    <dgm:cxn modelId="{A67820B7-1ACE-446E-8993-5C9F143C24B5}" type="presParOf" srcId="{51F3FBF4-CCA0-4FB8-988B-B9BE4066C0E7}" destId="{4A56D6FC-10DD-4B82-97B1-8ECAF7C18CF0}" srcOrd="1" destOrd="0" presId="urn:microsoft.com/office/officeart/2008/layout/HorizontalMultiLevelHierarchy"/>
    <dgm:cxn modelId="{FF3505E7-2266-46FD-BC89-0A3B8DDBE9A4}" type="presParOf" srcId="{4A56D6FC-10DD-4B82-97B1-8ECAF7C18CF0}" destId="{FA79237D-2FF8-47FF-A951-AD4E27838589}" srcOrd="0" destOrd="0" presId="urn:microsoft.com/office/officeart/2008/layout/HorizontalMultiLevelHierarchy"/>
    <dgm:cxn modelId="{15F2B55D-1F5D-4F41-BB96-50DA9FD929A5}" type="presParOf" srcId="{4A56D6FC-10DD-4B82-97B1-8ECAF7C18CF0}" destId="{520D39D1-4E26-429F-8AC2-EAE36D646262}" srcOrd="1" destOrd="0" presId="urn:microsoft.com/office/officeart/2008/layout/HorizontalMultiLevelHierarchy"/>
    <dgm:cxn modelId="{3C5283B5-49FA-4724-8097-1293C63F2EB8}" type="presParOf" srcId="{51F3FBF4-CCA0-4FB8-988B-B9BE4066C0E7}" destId="{DE4561C4-963A-40F2-A4F2-9488D7E58A21}" srcOrd="2" destOrd="0" presId="urn:microsoft.com/office/officeart/2008/layout/HorizontalMultiLevelHierarchy"/>
    <dgm:cxn modelId="{44E8B5C1-B150-4BEF-B04B-B7C98C769927}" type="presParOf" srcId="{DE4561C4-963A-40F2-A4F2-9488D7E58A21}" destId="{8B449733-AE20-4E95-AE0F-0C8875DA413F}" srcOrd="0" destOrd="0" presId="urn:microsoft.com/office/officeart/2008/layout/HorizontalMultiLevelHierarchy"/>
    <dgm:cxn modelId="{03C99EED-FB5D-469D-B6DE-9660A846CE3F}" type="presParOf" srcId="{51F3FBF4-CCA0-4FB8-988B-B9BE4066C0E7}" destId="{9BF8D949-5991-4217-BE41-16074E9ECBBB}" srcOrd="3" destOrd="0" presId="urn:microsoft.com/office/officeart/2008/layout/HorizontalMultiLevelHierarchy"/>
    <dgm:cxn modelId="{03D03F05-921F-4E0F-8290-6EC3B9A75254}" type="presParOf" srcId="{9BF8D949-5991-4217-BE41-16074E9ECBBB}" destId="{60E2C2B4-3ECC-47A9-BAA1-35A03523FC66}" srcOrd="0" destOrd="0" presId="urn:microsoft.com/office/officeart/2008/layout/HorizontalMultiLevelHierarchy"/>
    <dgm:cxn modelId="{A8002022-A0AF-4815-B7F0-E68CFC87B40D}" type="presParOf" srcId="{9BF8D949-5991-4217-BE41-16074E9ECBBB}" destId="{1B24FEA3-6983-464B-A6B3-D823B7826382}" srcOrd="1" destOrd="0" presId="urn:microsoft.com/office/officeart/2008/layout/HorizontalMultiLevelHierarchy"/>
    <dgm:cxn modelId="{84FCFE0A-2279-406E-986C-8FBABC0E89B1}" type="presParOf" srcId="{51F3FBF4-CCA0-4FB8-988B-B9BE4066C0E7}" destId="{633690B7-FAA1-4791-ADB4-6ECEDAC8B8FE}" srcOrd="4" destOrd="0" presId="urn:microsoft.com/office/officeart/2008/layout/HorizontalMultiLevelHierarchy"/>
    <dgm:cxn modelId="{1AE7F7BF-B268-4781-826A-99C8E25B9212}" type="presParOf" srcId="{633690B7-FAA1-4791-ADB4-6ECEDAC8B8FE}" destId="{C50AFF44-4CD4-4E40-BF0A-E7ED9550417A}" srcOrd="0" destOrd="0" presId="urn:microsoft.com/office/officeart/2008/layout/HorizontalMultiLevelHierarchy"/>
    <dgm:cxn modelId="{ABB50CD5-B0AB-49EC-AEC6-D8F08AC9C941}" type="presParOf" srcId="{51F3FBF4-CCA0-4FB8-988B-B9BE4066C0E7}" destId="{D199504D-B2AF-4D1E-BBE6-AE1DC199338A}" srcOrd="5" destOrd="0" presId="urn:microsoft.com/office/officeart/2008/layout/HorizontalMultiLevelHierarchy"/>
    <dgm:cxn modelId="{D0851F77-E7C2-49E3-B916-FCF1BD6E3CF6}" type="presParOf" srcId="{D199504D-B2AF-4D1E-BBE6-AE1DC199338A}" destId="{49DC9C60-0BE5-46F6-8722-084982F6DF9B}" srcOrd="0" destOrd="0" presId="urn:microsoft.com/office/officeart/2008/layout/HorizontalMultiLevelHierarchy"/>
    <dgm:cxn modelId="{EE9C211F-E952-4B38-8C17-6917CB9FC13B}" type="presParOf" srcId="{D199504D-B2AF-4D1E-BBE6-AE1DC199338A}" destId="{25ACBEDC-FCE7-4DE9-85B3-15A57219305B}" srcOrd="1" destOrd="0" presId="urn:microsoft.com/office/officeart/2008/layout/HorizontalMultiLevelHierarchy"/>
    <dgm:cxn modelId="{998035D7-C338-41C2-BE27-93E5F63FFCF8}" type="presParOf" srcId="{51F3FBF4-CCA0-4FB8-988B-B9BE4066C0E7}" destId="{33BB737E-138F-4D52-A816-7F89932F34C7}" srcOrd="6" destOrd="0" presId="urn:microsoft.com/office/officeart/2008/layout/HorizontalMultiLevelHierarchy"/>
    <dgm:cxn modelId="{067ED119-C5E9-4EFF-8AC3-AC2BA63226A0}" type="presParOf" srcId="{33BB737E-138F-4D52-A816-7F89932F34C7}" destId="{C690CF71-1C58-4605-83ED-BA537A550D70}" srcOrd="0" destOrd="0" presId="urn:microsoft.com/office/officeart/2008/layout/HorizontalMultiLevelHierarchy"/>
    <dgm:cxn modelId="{482E7B45-EBE1-4AAB-879C-C739AC5741F8}" type="presParOf" srcId="{51F3FBF4-CCA0-4FB8-988B-B9BE4066C0E7}" destId="{9CB01B0F-0497-481E-AA4B-515B12F24384}" srcOrd="7" destOrd="0" presId="urn:microsoft.com/office/officeart/2008/layout/HorizontalMultiLevelHierarchy"/>
    <dgm:cxn modelId="{EC3815BE-837F-4299-9A50-FBA91C6215DD}" type="presParOf" srcId="{9CB01B0F-0497-481E-AA4B-515B12F24384}" destId="{C163EA43-4956-4710-895B-5377105EA68A}" srcOrd="0" destOrd="0" presId="urn:microsoft.com/office/officeart/2008/layout/HorizontalMultiLevelHierarchy"/>
    <dgm:cxn modelId="{747B6F4B-F234-4621-AE5B-53C1C20638A9}" type="presParOf" srcId="{9CB01B0F-0497-481E-AA4B-515B12F24384}" destId="{5B2367FF-E803-4838-B3E9-EAECFE79B0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C159E0-C2B0-4946-899D-991486311B22}" type="doc">
      <dgm:prSet loTypeId="urn:microsoft.com/office/officeart/2005/8/layout/chevronAccent+Icon" loCatId="process" qsTypeId="urn:microsoft.com/office/officeart/2005/8/quickstyle/simple3" qsCatId="simple" csTypeId="urn:microsoft.com/office/officeart/2005/8/colors/accent1_2" csCatId="accent1" phldr="1"/>
      <dgm:spPr/>
    </dgm:pt>
    <dgm:pt modelId="{1A5C7BB7-E978-4441-AFF9-C2FE922EF0ED}">
      <dgm:prSet phldrT="[Texto]"/>
      <dgm:spPr/>
      <dgm:t>
        <a:bodyPr/>
        <a:lstStyle/>
        <a:p>
          <a:r>
            <a:rPr lang="es-CL" dirty="0" smtClean="0"/>
            <a:t>Valor por cargo fijo</a:t>
          </a:r>
          <a:endParaRPr lang="es-CL" dirty="0"/>
        </a:p>
      </dgm:t>
    </dgm:pt>
    <dgm:pt modelId="{08F57F14-03FE-410A-BFAB-4D656E698E86}" type="parTrans" cxnId="{91CA3B23-D3E3-49B5-B326-92BDBB818375}">
      <dgm:prSet/>
      <dgm:spPr/>
      <dgm:t>
        <a:bodyPr/>
        <a:lstStyle/>
        <a:p>
          <a:endParaRPr lang="es-CL"/>
        </a:p>
      </dgm:t>
    </dgm:pt>
    <dgm:pt modelId="{E2E95EF4-CA1C-4370-AF8C-F1321256024B}" type="sibTrans" cxnId="{91CA3B23-D3E3-49B5-B326-92BDBB818375}">
      <dgm:prSet/>
      <dgm:spPr/>
      <dgm:t>
        <a:bodyPr/>
        <a:lstStyle/>
        <a:p>
          <a:endParaRPr lang="es-CL"/>
        </a:p>
      </dgm:t>
    </dgm:pt>
    <dgm:pt modelId="{B4FD654D-083A-4866-ACD9-06D478205AA0}">
      <dgm:prSet phldrT="[Texto]"/>
      <dgm:spPr/>
      <dgm:t>
        <a:bodyPr/>
        <a:lstStyle/>
        <a:p>
          <a:r>
            <a:rPr lang="es-CL" dirty="0" smtClean="0"/>
            <a:t>Solventar costos fijos</a:t>
          </a:r>
          <a:endParaRPr lang="es-CL" dirty="0"/>
        </a:p>
      </dgm:t>
    </dgm:pt>
    <dgm:pt modelId="{C3D66754-AB57-4F7F-8CCB-FF8E3CA289F7}" type="parTrans" cxnId="{E265716A-A3B2-4D76-9053-C4382FEF9F9D}">
      <dgm:prSet/>
      <dgm:spPr/>
      <dgm:t>
        <a:bodyPr/>
        <a:lstStyle/>
        <a:p>
          <a:endParaRPr lang="es-CL"/>
        </a:p>
      </dgm:t>
    </dgm:pt>
    <dgm:pt modelId="{D6E2C1EB-D02A-4137-8835-64ED4AF1C3E7}" type="sibTrans" cxnId="{E265716A-A3B2-4D76-9053-C4382FEF9F9D}">
      <dgm:prSet/>
      <dgm:spPr/>
      <dgm:t>
        <a:bodyPr/>
        <a:lstStyle/>
        <a:p>
          <a:endParaRPr lang="es-CL"/>
        </a:p>
      </dgm:t>
    </dgm:pt>
    <dgm:pt modelId="{DE631C92-0062-4080-81D3-1259A8956BB1}" type="pres">
      <dgm:prSet presAssocID="{D7C159E0-C2B0-4946-899D-991486311B22}" presName="Name0" presStyleCnt="0">
        <dgm:presLayoutVars>
          <dgm:dir/>
          <dgm:resizeHandles val="exact"/>
        </dgm:presLayoutVars>
      </dgm:prSet>
      <dgm:spPr/>
    </dgm:pt>
    <dgm:pt modelId="{47BF9C0C-A9E9-44B0-B50B-35AF1E4C505F}" type="pres">
      <dgm:prSet presAssocID="{1A5C7BB7-E978-4441-AFF9-C2FE922EF0ED}" presName="composite" presStyleCnt="0"/>
      <dgm:spPr/>
    </dgm:pt>
    <dgm:pt modelId="{B0049198-A991-431B-8E7D-56362179BF8C}" type="pres">
      <dgm:prSet presAssocID="{1A5C7BB7-E978-4441-AFF9-C2FE922EF0ED}" presName="bgChev" presStyleLbl="node1" presStyleIdx="0" presStyleCnt="2"/>
      <dgm:spPr/>
    </dgm:pt>
    <dgm:pt modelId="{D7CA8472-2533-4793-B1C9-39A59BD4B2E7}" type="pres">
      <dgm:prSet presAssocID="{1A5C7BB7-E978-4441-AFF9-C2FE922EF0ED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E778BD-695B-4DEA-8DA8-6218EF24CB5F}" type="pres">
      <dgm:prSet presAssocID="{E2E95EF4-CA1C-4370-AF8C-F1321256024B}" presName="compositeSpace" presStyleCnt="0"/>
      <dgm:spPr/>
    </dgm:pt>
    <dgm:pt modelId="{A4BC81CB-A509-4746-B60C-16535B17D72A}" type="pres">
      <dgm:prSet presAssocID="{B4FD654D-083A-4866-ACD9-06D478205AA0}" presName="composite" presStyleCnt="0"/>
      <dgm:spPr/>
    </dgm:pt>
    <dgm:pt modelId="{45A738F2-67B7-4DCA-8159-C8877D55C8C3}" type="pres">
      <dgm:prSet presAssocID="{B4FD654D-083A-4866-ACD9-06D478205AA0}" presName="bgChev" presStyleLbl="node1" presStyleIdx="1" presStyleCnt="2"/>
      <dgm:spPr/>
    </dgm:pt>
    <dgm:pt modelId="{8CF72C95-9966-4FCD-A063-25747B7DBE0C}" type="pres">
      <dgm:prSet presAssocID="{B4FD654D-083A-4866-ACD9-06D478205AA0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65716A-A3B2-4D76-9053-C4382FEF9F9D}" srcId="{D7C159E0-C2B0-4946-899D-991486311B22}" destId="{B4FD654D-083A-4866-ACD9-06D478205AA0}" srcOrd="1" destOrd="0" parTransId="{C3D66754-AB57-4F7F-8CCB-FF8E3CA289F7}" sibTransId="{D6E2C1EB-D02A-4137-8835-64ED4AF1C3E7}"/>
    <dgm:cxn modelId="{91CA3B23-D3E3-49B5-B326-92BDBB818375}" srcId="{D7C159E0-C2B0-4946-899D-991486311B22}" destId="{1A5C7BB7-E978-4441-AFF9-C2FE922EF0ED}" srcOrd="0" destOrd="0" parTransId="{08F57F14-03FE-410A-BFAB-4D656E698E86}" sibTransId="{E2E95EF4-CA1C-4370-AF8C-F1321256024B}"/>
    <dgm:cxn modelId="{C89F8B0A-F040-4F7E-BD30-C1E485BA07D8}" type="presOf" srcId="{B4FD654D-083A-4866-ACD9-06D478205AA0}" destId="{8CF72C95-9966-4FCD-A063-25747B7DBE0C}" srcOrd="0" destOrd="0" presId="urn:microsoft.com/office/officeart/2005/8/layout/chevronAccent+Icon"/>
    <dgm:cxn modelId="{B0E700CE-A67E-4DB1-971E-A916A4B3CDC0}" type="presOf" srcId="{1A5C7BB7-E978-4441-AFF9-C2FE922EF0ED}" destId="{D7CA8472-2533-4793-B1C9-39A59BD4B2E7}" srcOrd="0" destOrd="0" presId="urn:microsoft.com/office/officeart/2005/8/layout/chevronAccent+Icon"/>
    <dgm:cxn modelId="{4AF652AC-9175-4465-BC57-6F23A6407D2E}" type="presOf" srcId="{D7C159E0-C2B0-4946-899D-991486311B22}" destId="{DE631C92-0062-4080-81D3-1259A8956BB1}" srcOrd="0" destOrd="0" presId="urn:microsoft.com/office/officeart/2005/8/layout/chevronAccent+Icon"/>
    <dgm:cxn modelId="{2904C3FD-15E7-4444-B135-AA5C225AC552}" type="presParOf" srcId="{DE631C92-0062-4080-81D3-1259A8956BB1}" destId="{47BF9C0C-A9E9-44B0-B50B-35AF1E4C505F}" srcOrd="0" destOrd="0" presId="urn:microsoft.com/office/officeart/2005/8/layout/chevronAccent+Icon"/>
    <dgm:cxn modelId="{DE8DB964-1E28-42DD-89CD-74F8A987EB48}" type="presParOf" srcId="{47BF9C0C-A9E9-44B0-B50B-35AF1E4C505F}" destId="{B0049198-A991-431B-8E7D-56362179BF8C}" srcOrd="0" destOrd="0" presId="urn:microsoft.com/office/officeart/2005/8/layout/chevronAccent+Icon"/>
    <dgm:cxn modelId="{FD0E2C43-1037-4436-A456-0F2839A8240F}" type="presParOf" srcId="{47BF9C0C-A9E9-44B0-B50B-35AF1E4C505F}" destId="{D7CA8472-2533-4793-B1C9-39A59BD4B2E7}" srcOrd="1" destOrd="0" presId="urn:microsoft.com/office/officeart/2005/8/layout/chevronAccent+Icon"/>
    <dgm:cxn modelId="{1DA861C0-B0A4-4B0D-BADF-87981E800E92}" type="presParOf" srcId="{DE631C92-0062-4080-81D3-1259A8956BB1}" destId="{7AE778BD-695B-4DEA-8DA8-6218EF24CB5F}" srcOrd="1" destOrd="0" presId="urn:microsoft.com/office/officeart/2005/8/layout/chevronAccent+Icon"/>
    <dgm:cxn modelId="{CC92EE14-99D1-4362-B08E-0151B19800CA}" type="presParOf" srcId="{DE631C92-0062-4080-81D3-1259A8956BB1}" destId="{A4BC81CB-A509-4746-B60C-16535B17D72A}" srcOrd="2" destOrd="0" presId="urn:microsoft.com/office/officeart/2005/8/layout/chevronAccent+Icon"/>
    <dgm:cxn modelId="{618E3C8D-20AC-4654-8937-59B3DE700FC6}" type="presParOf" srcId="{A4BC81CB-A509-4746-B60C-16535B17D72A}" destId="{45A738F2-67B7-4DCA-8159-C8877D55C8C3}" srcOrd="0" destOrd="0" presId="urn:microsoft.com/office/officeart/2005/8/layout/chevronAccent+Icon"/>
    <dgm:cxn modelId="{81E5BE9E-80A2-4A8C-8A20-495E7C33E18D}" type="presParOf" srcId="{A4BC81CB-A509-4746-B60C-16535B17D72A}" destId="{8CF72C95-9966-4FCD-A063-25747B7DBE0C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2B86D-D90E-49A1-9469-8C817DA0C201}">
      <dsp:nvSpPr>
        <dsp:cNvPr id="0" name=""/>
        <dsp:cNvSpPr/>
      </dsp:nvSpPr>
      <dsp:spPr>
        <a:xfrm>
          <a:off x="4533556" y="95926"/>
          <a:ext cx="1669572" cy="1669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Lograr eficiencia económica</a:t>
          </a:r>
          <a:endParaRPr lang="es-CL" sz="1400" kern="1200" dirty="0"/>
        </a:p>
      </dsp:txBody>
      <dsp:txXfrm>
        <a:off x="4778059" y="340429"/>
        <a:ext cx="1180566" cy="1180566"/>
      </dsp:txXfrm>
    </dsp:sp>
    <dsp:sp modelId="{F363D5EE-9FA1-433E-B1C5-F31A778304F4}">
      <dsp:nvSpPr>
        <dsp:cNvPr id="0" name=""/>
        <dsp:cNvSpPr/>
      </dsp:nvSpPr>
      <dsp:spPr>
        <a:xfrm>
          <a:off x="4893444" y="1785258"/>
          <a:ext cx="968352" cy="96835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kern="1200"/>
        </a:p>
      </dsp:txBody>
      <dsp:txXfrm>
        <a:off x="5021799" y="2155556"/>
        <a:ext cx="711642" cy="227756"/>
      </dsp:txXfrm>
    </dsp:sp>
    <dsp:sp modelId="{337A2B9D-00F4-4159-BD84-2B71C145172F}">
      <dsp:nvSpPr>
        <dsp:cNvPr id="0" name=""/>
        <dsp:cNvSpPr/>
      </dsp:nvSpPr>
      <dsp:spPr>
        <a:xfrm>
          <a:off x="4595347" y="2824210"/>
          <a:ext cx="1669572" cy="1669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Lograr la sustentabilidad financiera del sistema APR</a:t>
          </a:r>
          <a:endParaRPr lang="es-CL" sz="1400" kern="1200" dirty="0"/>
        </a:p>
      </dsp:txBody>
      <dsp:txXfrm>
        <a:off x="4839850" y="3068713"/>
        <a:ext cx="1180566" cy="1180566"/>
      </dsp:txXfrm>
    </dsp:sp>
    <dsp:sp modelId="{BFDF89DE-DC9F-48E0-A25E-B2DD41DFDD1C}">
      <dsp:nvSpPr>
        <dsp:cNvPr id="0" name=""/>
        <dsp:cNvSpPr/>
      </dsp:nvSpPr>
      <dsp:spPr>
        <a:xfrm rot="21500380">
          <a:off x="1902116" y="2023598"/>
          <a:ext cx="1123004" cy="6210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100" kern="1200"/>
        </a:p>
      </dsp:txBody>
      <dsp:txXfrm>
        <a:off x="1902155" y="2150513"/>
        <a:ext cx="936680" cy="372648"/>
      </dsp:txXfrm>
    </dsp:sp>
    <dsp:sp modelId="{277330A5-9311-4E77-97ED-134A2EF666B9}">
      <dsp:nvSpPr>
        <dsp:cNvPr id="0" name=""/>
        <dsp:cNvSpPr/>
      </dsp:nvSpPr>
      <dsp:spPr>
        <a:xfrm>
          <a:off x="152398" y="683165"/>
          <a:ext cx="3339145" cy="33391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000" kern="1200" dirty="0" smtClean="0"/>
            <a:t>Objetivo</a:t>
          </a:r>
          <a:endParaRPr lang="es-CL" sz="5000" kern="1200" dirty="0"/>
        </a:p>
      </dsp:txBody>
      <dsp:txXfrm>
        <a:off x="641404" y="1172171"/>
        <a:ext cx="2361133" cy="2361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0C71A-A67A-4D6A-B46E-D3BD0E309C92}">
      <dsp:nvSpPr>
        <dsp:cNvPr id="0" name=""/>
        <dsp:cNvSpPr/>
      </dsp:nvSpPr>
      <dsp:spPr>
        <a:xfrm>
          <a:off x="667587" y="2686957"/>
          <a:ext cx="434980" cy="82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490" y="0"/>
              </a:lnTo>
              <a:lnTo>
                <a:pt x="217490" y="828850"/>
              </a:lnTo>
              <a:lnTo>
                <a:pt x="434980" y="82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861676" y="3077980"/>
        <a:ext cx="46802" cy="46802"/>
      </dsp:txXfrm>
    </dsp:sp>
    <dsp:sp modelId="{8042E4D4-A460-4983-907E-BCD39F4B8AD5}">
      <dsp:nvSpPr>
        <dsp:cNvPr id="0" name=""/>
        <dsp:cNvSpPr/>
      </dsp:nvSpPr>
      <dsp:spPr>
        <a:xfrm>
          <a:off x="3277470" y="2641237"/>
          <a:ext cx="43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9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484086" y="2676082"/>
        <a:ext cx="21749" cy="21749"/>
      </dsp:txXfrm>
    </dsp:sp>
    <dsp:sp modelId="{7B51B571-DF88-47AA-8B50-E7ADA5052521}">
      <dsp:nvSpPr>
        <dsp:cNvPr id="0" name=""/>
        <dsp:cNvSpPr/>
      </dsp:nvSpPr>
      <dsp:spPr>
        <a:xfrm>
          <a:off x="667587" y="2641237"/>
          <a:ext cx="43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98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874203" y="2676082"/>
        <a:ext cx="21749" cy="21749"/>
      </dsp:txXfrm>
    </dsp:sp>
    <dsp:sp modelId="{8DD5DFD0-F456-4B02-95B7-A011F6C42A8D}">
      <dsp:nvSpPr>
        <dsp:cNvPr id="0" name=""/>
        <dsp:cNvSpPr/>
      </dsp:nvSpPr>
      <dsp:spPr>
        <a:xfrm>
          <a:off x="5887354" y="1812386"/>
          <a:ext cx="43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9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6093969" y="1847232"/>
        <a:ext cx="21749" cy="21749"/>
      </dsp:txXfrm>
    </dsp:sp>
    <dsp:sp modelId="{476EB34E-82D0-4A1C-BD88-AB3515B813E5}">
      <dsp:nvSpPr>
        <dsp:cNvPr id="0" name=""/>
        <dsp:cNvSpPr/>
      </dsp:nvSpPr>
      <dsp:spPr>
        <a:xfrm>
          <a:off x="3277470" y="1812386"/>
          <a:ext cx="434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98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484086" y="1847232"/>
        <a:ext cx="21749" cy="21749"/>
      </dsp:txXfrm>
    </dsp:sp>
    <dsp:sp modelId="{960DADE8-F789-4DF5-B621-E476B7157756}">
      <dsp:nvSpPr>
        <dsp:cNvPr id="0" name=""/>
        <dsp:cNvSpPr/>
      </dsp:nvSpPr>
      <dsp:spPr>
        <a:xfrm>
          <a:off x="667587" y="1858106"/>
          <a:ext cx="434980" cy="828850"/>
        </a:xfrm>
        <a:custGeom>
          <a:avLst/>
          <a:gdLst/>
          <a:ahLst/>
          <a:cxnLst/>
          <a:rect l="0" t="0" r="0" b="0"/>
          <a:pathLst>
            <a:path>
              <a:moveTo>
                <a:pt x="0" y="828850"/>
              </a:moveTo>
              <a:lnTo>
                <a:pt x="217490" y="828850"/>
              </a:lnTo>
              <a:lnTo>
                <a:pt x="217490" y="0"/>
              </a:lnTo>
              <a:lnTo>
                <a:pt x="43498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861676" y="2249130"/>
        <a:ext cx="46802" cy="46802"/>
      </dsp:txXfrm>
    </dsp:sp>
    <dsp:sp modelId="{BC9866B6-C462-451E-89CC-DC661B63088F}">
      <dsp:nvSpPr>
        <dsp:cNvPr id="0" name=""/>
        <dsp:cNvSpPr/>
      </dsp:nvSpPr>
      <dsp:spPr>
        <a:xfrm rot="16200000">
          <a:off x="-1408900" y="2355416"/>
          <a:ext cx="3489895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300" kern="1200" dirty="0" smtClean="0"/>
            <a:t>Cálculo </a:t>
          </a:r>
          <a:endParaRPr lang="es-CL" sz="4300" kern="1200" dirty="0"/>
        </a:p>
      </dsp:txBody>
      <dsp:txXfrm>
        <a:off x="-1408900" y="2355416"/>
        <a:ext cx="3489895" cy="663080"/>
      </dsp:txXfrm>
    </dsp:sp>
    <dsp:sp modelId="{626118DD-7860-4EE0-AFF0-AD7D4324E3F7}">
      <dsp:nvSpPr>
        <dsp:cNvPr id="0" name=""/>
        <dsp:cNvSpPr/>
      </dsp:nvSpPr>
      <dsp:spPr>
        <a:xfrm>
          <a:off x="1102568" y="1526566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Se consideraran registros de gastos informados en Ficha financiera Anual</a:t>
          </a:r>
          <a:endParaRPr lang="es-CL" sz="1500" kern="1200" dirty="0"/>
        </a:p>
      </dsp:txBody>
      <dsp:txXfrm>
        <a:off x="1102568" y="1526566"/>
        <a:ext cx="2174902" cy="663080"/>
      </dsp:txXfrm>
    </dsp:sp>
    <dsp:sp modelId="{0ECE9EA8-DA90-4470-BA05-F4163C95D7A4}">
      <dsp:nvSpPr>
        <dsp:cNvPr id="0" name=""/>
        <dsp:cNvSpPr/>
      </dsp:nvSpPr>
      <dsp:spPr>
        <a:xfrm>
          <a:off x="3712451" y="1526566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Promedio mensual</a:t>
          </a:r>
          <a:endParaRPr lang="es-CL" sz="1500" kern="1200" dirty="0"/>
        </a:p>
      </dsp:txBody>
      <dsp:txXfrm>
        <a:off x="3712451" y="1526566"/>
        <a:ext cx="2174902" cy="663080"/>
      </dsp:txXfrm>
    </dsp:sp>
    <dsp:sp modelId="{F3D347C2-1BD1-49BD-BD0B-417979115EE5}">
      <dsp:nvSpPr>
        <dsp:cNvPr id="0" name=""/>
        <dsp:cNvSpPr/>
      </dsp:nvSpPr>
      <dsp:spPr>
        <a:xfrm>
          <a:off x="6322334" y="1526566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Valoración del 75%</a:t>
          </a:r>
          <a:endParaRPr lang="es-CL" sz="1500" kern="1200" dirty="0"/>
        </a:p>
      </dsp:txBody>
      <dsp:txXfrm>
        <a:off x="6322334" y="1526566"/>
        <a:ext cx="2174902" cy="663080"/>
      </dsp:txXfrm>
    </dsp:sp>
    <dsp:sp modelId="{7B4B7A9E-AF49-4EE5-8743-848FCCD7781F}">
      <dsp:nvSpPr>
        <dsp:cNvPr id="0" name=""/>
        <dsp:cNvSpPr/>
      </dsp:nvSpPr>
      <dsp:spPr>
        <a:xfrm>
          <a:off x="1102568" y="2355416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Fondo de reposición</a:t>
          </a:r>
          <a:endParaRPr lang="es-CL" sz="1500" kern="1200" dirty="0"/>
        </a:p>
      </dsp:txBody>
      <dsp:txXfrm>
        <a:off x="1102568" y="2355416"/>
        <a:ext cx="2174902" cy="663080"/>
      </dsp:txXfrm>
    </dsp:sp>
    <dsp:sp modelId="{76202725-EEA0-44C9-B22F-02DE2F43AF2A}">
      <dsp:nvSpPr>
        <dsp:cNvPr id="0" name=""/>
        <dsp:cNvSpPr/>
      </dsp:nvSpPr>
      <dsp:spPr>
        <a:xfrm>
          <a:off x="3712451" y="2355416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Valoración del 25%</a:t>
          </a:r>
          <a:endParaRPr lang="es-CL" sz="1500" kern="1200" dirty="0"/>
        </a:p>
      </dsp:txBody>
      <dsp:txXfrm>
        <a:off x="3712451" y="2355416"/>
        <a:ext cx="2174902" cy="663080"/>
      </dsp:txXfrm>
    </dsp:sp>
    <dsp:sp modelId="{85C3076B-B34C-4A49-92BB-9854EBF72965}">
      <dsp:nvSpPr>
        <dsp:cNvPr id="0" name=""/>
        <dsp:cNvSpPr/>
      </dsp:nvSpPr>
      <dsp:spPr>
        <a:xfrm>
          <a:off x="1102568" y="3184267"/>
          <a:ext cx="2174902" cy="663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N° arranques actuales</a:t>
          </a:r>
          <a:endParaRPr lang="es-CL" sz="1500" kern="1200" dirty="0"/>
        </a:p>
      </dsp:txBody>
      <dsp:txXfrm>
        <a:off x="1102568" y="3184267"/>
        <a:ext cx="2174902" cy="6630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4964-68A5-4C4A-B8A2-D85C91FB6BBD}">
      <dsp:nvSpPr>
        <dsp:cNvPr id="0" name=""/>
        <dsp:cNvSpPr/>
      </dsp:nvSpPr>
      <dsp:spPr>
        <a:xfrm rot="5400000">
          <a:off x="333757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FCC67-ABC0-4FBA-AD36-2AE69471E077}">
      <dsp:nvSpPr>
        <dsp:cNvPr id="0" name=""/>
        <dsp:cNvSpPr/>
      </dsp:nvSpPr>
      <dsp:spPr>
        <a:xfrm>
          <a:off x="55536" y="23283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$3.061.215.-</a:t>
          </a:r>
          <a:endParaRPr lang="es-CL" sz="2200" kern="1200" dirty="0"/>
        </a:p>
      </dsp:txBody>
      <dsp:txXfrm>
        <a:off x="115952" y="83699"/>
        <a:ext cx="1646970" cy="1116572"/>
      </dsp:txXfrm>
    </dsp:sp>
    <dsp:sp modelId="{97EEC371-17FC-4692-8E89-8618FC3D490D}">
      <dsp:nvSpPr>
        <dsp:cNvPr id="0" name=""/>
        <dsp:cNvSpPr/>
      </dsp:nvSpPr>
      <dsp:spPr>
        <a:xfrm>
          <a:off x="1823339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75% (Ficha Financiera Anual)</a:t>
          </a:r>
          <a:endParaRPr lang="es-CL" sz="1600" kern="1200" dirty="0"/>
        </a:p>
      </dsp:txBody>
      <dsp:txXfrm>
        <a:off x="1823339" y="141298"/>
        <a:ext cx="1285731" cy="1000125"/>
      </dsp:txXfrm>
    </dsp:sp>
    <dsp:sp modelId="{1B4CF66D-CE43-4D5B-8D71-7DD1E2400777}">
      <dsp:nvSpPr>
        <dsp:cNvPr id="0" name=""/>
        <dsp:cNvSpPr/>
      </dsp:nvSpPr>
      <dsp:spPr>
        <a:xfrm rot="5400000">
          <a:off x="1799453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C11DAB-74AD-4CBB-8272-FE5F13CB796B}">
      <dsp:nvSpPr>
        <dsp:cNvPr id="0" name=""/>
        <dsp:cNvSpPr/>
      </dsp:nvSpPr>
      <dsp:spPr>
        <a:xfrm>
          <a:off x="1521232" y="1413297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$765.303</a:t>
          </a:r>
          <a:endParaRPr lang="es-CL" sz="2200" kern="1200" dirty="0"/>
        </a:p>
      </dsp:txBody>
      <dsp:txXfrm>
        <a:off x="1581648" y="1473713"/>
        <a:ext cx="1646970" cy="1116572"/>
      </dsp:txXfrm>
    </dsp:sp>
    <dsp:sp modelId="{1B366E5E-735B-4BBA-9956-0666FCAE3E74}">
      <dsp:nvSpPr>
        <dsp:cNvPr id="0" name=""/>
        <dsp:cNvSpPr/>
      </dsp:nvSpPr>
      <dsp:spPr>
        <a:xfrm>
          <a:off x="3289035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25% Fondo Reposición</a:t>
          </a:r>
          <a:endParaRPr lang="es-CL" sz="1600" kern="1200" dirty="0"/>
        </a:p>
      </dsp:txBody>
      <dsp:txXfrm>
        <a:off x="3289035" y="1531312"/>
        <a:ext cx="1285731" cy="1000125"/>
      </dsp:txXfrm>
    </dsp:sp>
    <dsp:sp modelId="{B20A1867-8783-49D6-B723-098A2C672F1D}">
      <dsp:nvSpPr>
        <dsp:cNvPr id="0" name=""/>
        <dsp:cNvSpPr/>
      </dsp:nvSpPr>
      <dsp:spPr>
        <a:xfrm>
          <a:off x="2986929" y="2803311"/>
          <a:ext cx="1767802" cy="123740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800</a:t>
          </a:r>
          <a:endParaRPr lang="es-CL" sz="2200" kern="1200" dirty="0"/>
        </a:p>
      </dsp:txBody>
      <dsp:txXfrm>
        <a:off x="3047345" y="2863727"/>
        <a:ext cx="1646970" cy="1116572"/>
      </dsp:txXfrm>
    </dsp:sp>
    <dsp:sp modelId="{58300AB7-1677-476D-90FF-9F30E31150C6}">
      <dsp:nvSpPr>
        <dsp:cNvPr id="0" name=""/>
        <dsp:cNvSpPr/>
      </dsp:nvSpPr>
      <dsp:spPr>
        <a:xfrm>
          <a:off x="4754732" y="2921326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kern="1200" dirty="0" smtClean="0"/>
            <a:t>Arranques vigentes</a:t>
          </a:r>
          <a:endParaRPr lang="es-CL" sz="1700" kern="1200" dirty="0"/>
        </a:p>
      </dsp:txBody>
      <dsp:txXfrm>
        <a:off x="4754732" y="2921326"/>
        <a:ext cx="1285731" cy="1000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508F5-D49B-41A8-A22B-85F705CC7CD9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AF157-240A-4D18-8082-6C69CCE3D151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38061-5737-47E9-B375-528F569D383E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$ 4.783</a:t>
          </a:r>
          <a:endParaRPr lang="es-CL" sz="2700" kern="1200" dirty="0"/>
        </a:p>
      </dsp:txBody>
      <dsp:txXfrm>
        <a:off x="1524000" y="3276600"/>
        <a:ext cx="3048000" cy="762000"/>
      </dsp:txXfrm>
    </dsp:sp>
    <dsp:sp modelId="{DBCC376A-FBAA-4641-BCDC-068537CAAB5C}">
      <dsp:nvSpPr>
        <dsp:cNvPr id="0" name=""/>
        <dsp:cNvSpPr/>
      </dsp:nvSpPr>
      <dsp:spPr>
        <a:xfrm>
          <a:off x="1746802" y="117281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Total del gasto $ 3.826.518</a:t>
          </a:r>
          <a:endParaRPr lang="es-CL" sz="1400" kern="1200" dirty="0"/>
        </a:p>
      </dsp:txBody>
      <dsp:txXfrm>
        <a:off x="1914190" y="284669"/>
        <a:ext cx="808224" cy="808224"/>
      </dsp:txXfrm>
    </dsp:sp>
    <dsp:sp modelId="{8D81D749-5597-4433-8B6D-20F4A6A4FCB2}">
      <dsp:nvSpPr>
        <dsp:cNvPr id="0" name=""/>
        <dsp:cNvSpPr/>
      </dsp:nvSpPr>
      <dsp:spPr>
        <a:xfrm>
          <a:off x="3259705" y="119748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N° Arranques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800 </a:t>
          </a:r>
          <a:endParaRPr lang="es-CL" sz="1400" kern="1200" dirty="0"/>
        </a:p>
      </dsp:txBody>
      <dsp:txXfrm>
        <a:off x="3427093" y="287136"/>
        <a:ext cx="808224" cy="808224"/>
      </dsp:txXfrm>
    </dsp:sp>
    <dsp:sp modelId="{426BD787-003F-4B92-9DD6-AC41A988247B}">
      <dsp:nvSpPr>
        <dsp:cNvPr id="0" name=""/>
        <dsp:cNvSpPr/>
      </dsp:nvSpPr>
      <dsp:spPr>
        <a:xfrm>
          <a:off x="1259154" y="0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6BDC7-DC57-463A-A149-29F5FD7F4AF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E04E1-6BE5-498E-AB4C-D30C694AC30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Generar ingresos suficientes para financiar gastos de administración, operación y mantención</a:t>
          </a:r>
          <a:endParaRPr lang="es-CL" sz="1800" kern="1200" dirty="0"/>
        </a:p>
      </dsp:txBody>
      <dsp:txXfrm>
        <a:off x="564979" y="406400"/>
        <a:ext cx="5475833" cy="812800"/>
      </dsp:txXfrm>
    </dsp:sp>
    <dsp:sp modelId="{87A94A86-0D3E-4770-A158-C19D3CF56A2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8499467-A6C5-4B57-AAD5-C469C24C7088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Lograr la creación de un fondo de ahorro</a:t>
          </a:r>
          <a:endParaRPr lang="es-CL" sz="1800" kern="1200" dirty="0"/>
        </a:p>
      </dsp:txBody>
      <dsp:txXfrm>
        <a:off x="860432" y="1625599"/>
        <a:ext cx="5180380" cy="812800"/>
      </dsp:txXfrm>
    </dsp:sp>
    <dsp:sp modelId="{EF616FE2-2C3B-40BF-8117-861C31D24EF1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C7102CF-0FB3-47E3-8488-15AA3D1AB5AB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Inversiones</a:t>
          </a:r>
          <a:endParaRPr lang="es-CL" sz="1800" kern="1200" dirty="0"/>
        </a:p>
      </dsp:txBody>
      <dsp:txXfrm>
        <a:off x="564979" y="2844800"/>
        <a:ext cx="5475833" cy="812800"/>
      </dsp:txXfrm>
    </dsp:sp>
    <dsp:sp modelId="{C4BEEAF7-3A90-4520-A833-E1E02A8AC32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8FBD4-D500-4043-86B1-EF1F9C1DBEBB}">
      <dsp:nvSpPr>
        <dsp:cNvPr id="0" name=""/>
        <dsp:cNvSpPr/>
      </dsp:nvSpPr>
      <dsp:spPr>
        <a:xfrm>
          <a:off x="4042" y="2145834"/>
          <a:ext cx="1865631" cy="93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Tarifa</a:t>
          </a:r>
          <a:endParaRPr lang="es-CL" sz="3000" kern="1200" dirty="0"/>
        </a:p>
      </dsp:txBody>
      <dsp:txXfrm>
        <a:off x="31363" y="2173155"/>
        <a:ext cx="1810989" cy="878173"/>
      </dsp:txXfrm>
    </dsp:sp>
    <dsp:sp modelId="{713E48C4-DED0-456D-B932-39A33A8C5579}">
      <dsp:nvSpPr>
        <dsp:cNvPr id="0" name=""/>
        <dsp:cNvSpPr/>
      </dsp:nvSpPr>
      <dsp:spPr>
        <a:xfrm rot="19457599">
          <a:off x="1783294" y="2326149"/>
          <a:ext cx="9190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19012" y="1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2219825" y="2321082"/>
        <a:ext cx="45950" cy="45950"/>
      </dsp:txXfrm>
    </dsp:sp>
    <dsp:sp modelId="{F9547295-C6C0-46D9-9965-FA22DE6CDF89}">
      <dsp:nvSpPr>
        <dsp:cNvPr id="0" name=""/>
        <dsp:cNvSpPr/>
      </dsp:nvSpPr>
      <dsp:spPr>
        <a:xfrm>
          <a:off x="2615927" y="1609465"/>
          <a:ext cx="1865631" cy="93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Estructura de costos </a:t>
          </a:r>
          <a:endParaRPr lang="es-CL" sz="3000" kern="1200" dirty="0"/>
        </a:p>
      </dsp:txBody>
      <dsp:txXfrm>
        <a:off x="2643248" y="1636786"/>
        <a:ext cx="1810989" cy="878173"/>
      </dsp:txXfrm>
    </dsp:sp>
    <dsp:sp modelId="{381070F5-610C-4BAF-BC09-D844FB6CADC7}">
      <dsp:nvSpPr>
        <dsp:cNvPr id="0" name=""/>
        <dsp:cNvSpPr/>
      </dsp:nvSpPr>
      <dsp:spPr>
        <a:xfrm rot="19457599">
          <a:off x="4395178" y="1789780"/>
          <a:ext cx="9190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19012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831709" y="1784713"/>
        <a:ext cx="45950" cy="45950"/>
      </dsp:txXfrm>
    </dsp:sp>
    <dsp:sp modelId="{291C7249-9F08-4F33-B8C2-FF552642EF77}">
      <dsp:nvSpPr>
        <dsp:cNvPr id="0" name=""/>
        <dsp:cNvSpPr/>
      </dsp:nvSpPr>
      <dsp:spPr>
        <a:xfrm>
          <a:off x="5227811" y="1073095"/>
          <a:ext cx="1865631" cy="93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Costos Fijos</a:t>
          </a:r>
          <a:endParaRPr lang="es-CL" sz="3000" kern="1200" dirty="0"/>
        </a:p>
      </dsp:txBody>
      <dsp:txXfrm>
        <a:off x="5255132" y="1100416"/>
        <a:ext cx="1810989" cy="878173"/>
      </dsp:txXfrm>
    </dsp:sp>
    <dsp:sp modelId="{F62E4E12-6138-4B45-8376-060A4923C023}">
      <dsp:nvSpPr>
        <dsp:cNvPr id="0" name=""/>
        <dsp:cNvSpPr/>
      </dsp:nvSpPr>
      <dsp:spPr>
        <a:xfrm rot="2142401">
          <a:off x="4395178" y="2326149"/>
          <a:ext cx="919012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919012" y="17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4831709" y="2321082"/>
        <a:ext cx="45950" cy="45950"/>
      </dsp:txXfrm>
    </dsp:sp>
    <dsp:sp modelId="{8EE21A69-9349-4CA0-8E64-7D38DD40B00A}">
      <dsp:nvSpPr>
        <dsp:cNvPr id="0" name=""/>
        <dsp:cNvSpPr/>
      </dsp:nvSpPr>
      <dsp:spPr>
        <a:xfrm>
          <a:off x="5227811" y="2145834"/>
          <a:ext cx="1865631" cy="93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Costos Variables</a:t>
          </a:r>
          <a:endParaRPr lang="es-CL" sz="3000" kern="1200" dirty="0"/>
        </a:p>
      </dsp:txBody>
      <dsp:txXfrm>
        <a:off x="5255132" y="2173155"/>
        <a:ext cx="1810989" cy="878173"/>
      </dsp:txXfrm>
    </dsp:sp>
    <dsp:sp modelId="{4B64937F-2571-441B-9F37-598F4D7D9F56}">
      <dsp:nvSpPr>
        <dsp:cNvPr id="0" name=""/>
        <dsp:cNvSpPr/>
      </dsp:nvSpPr>
      <dsp:spPr>
        <a:xfrm rot="3748172">
          <a:off x="1416559" y="3341491"/>
          <a:ext cx="168513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685130" y="1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/>
        </a:p>
      </dsp:txBody>
      <dsp:txXfrm>
        <a:off x="2216996" y="3317271"/>
        <a:ext cx="84256" cy="84256"/>
      </dsp:txXfrm>
    </dsp:sp>
    <dsp:sp modelId="{72FDF463-68CC-44A7-AF6D-7961CE8A211C}">
      <dsp:nvSpPr>
        <dsp:cNvPr id="0" name=""/>
        <dsp:cNvSpPr/>
      </dsp:nvSpPr>
      <dsp:spPr>
        <a:xfrm>
          <a:off x="2648575" y="3640149"/>
          <a:ext cx="1865631" cy="932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kern="1200" dirty="0" smtClean="0"/>
            <a:t>Sistema modelo</a:t>
          </a:r>
          <a:endParaRPr lang="es-CL" sz="3000" kern="1200" dirty="0"/>
        </a:p>
      </dsp:txBody>
      <dsp:txXfrm>
        <a:off x="2675896" y="3667470"/>
        <a:ext cx="1810989" cy="8781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66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57314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21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664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tiv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3660" cy="60351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457200" y="1472587"/>
            <a:ext cx="4055687" cy="48771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4631113" y="1476377"/>
            <a:ext cx="4055687" cy="48771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26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6239" cy="60351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457200" y="1472587"/>
            <a:ext cx="4055687" cy="48771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4631113" y="1476377"/>
            <a:ext cx="4055687" cy="48771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2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9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1029-1A52-D648-A007-799E8168DF5C}" type="datetimeFigureOut">
              <a:rPr lang="es-ES" smtClean="0"/>
              <a:pPr/>
              <a:t>15/07/2014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BFFB-82BE-8B45-8FCB-275A25B48B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00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90" y="2967335"/>
            <a:ext cx="7000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Nuevo Sistema Tarifario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0372" y="6046439"/>
            <a:ext cx="467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Convenio Ad-Referéndum N°7654 entre Dirección de Obras Hidráulicas y </a:t>
            </a:r>
            <a:r>
              <a:rPr lang="es-CL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Essbio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</a:rPr>
              <a:t> S.A.</a:t>
            </a:r>
            <a:endParaRPr lang="es-CL" sz="1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</a:endParaRPr>
          </a:p>
        </p:txBody>
      </p:sp>
      <p:pic>
        <p:nvPicPr>
          <p:cNvPr id="7" name="Picture 1029" descr="D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2" y="117207"/>
            <a:ext cx="1447799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66276" y="2967335"/>
            <a:ext cx="6011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Cálculo Nueva Tarifa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4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Datos requeridos para la nueva propuesta tarifaria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48544623"/>
              </p:ext>
            </p:extLst>
          </p:nvPr>
        </p:nvGraphicFramePr>
        <p:xfrm>
          <a:off x="185057" y="12881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errar llave"/>
          <p:cNvSpPr/>
          <p:nvPr/>
        </p:nvSpPr>
        <p:spPr>
          <a:xfrm>
            <a:off x="6498771" y="1288143"/>
            <a:ext cx="696686" cy="406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7271657" y="2449285"/>
            <a:ext cx="1752599" cy="17417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Determinación de agua no facturada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4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93984926"/>
              </p:ext>
            </p:extLst>
          </p:nvPr>
        </p:nvGraphicFramePr>
        <p:xfrm>
          <a:off x="0" y="1026886"/>
          <a:ext cx="7685314" cy="464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Datos requeridos para la nueva propuesta tarifaria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02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Datos requeridos para la nueva propuesta tarifaria</a:t>
            </a:r>
            <a:endParaRPr lang="es-C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03722416"/>
              </p:ext>
            </p:extLst>
          </p:nvPr>
        </p:nvGraphicFramePr>
        <p:xfrm>
          <a:off x="-1719945" y="907177"/>
          <a:ext cx="9013371" cy="533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8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Datos requeridos para la nueva propuesta tarifaria</a:t>
            </a: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89142353"/>
              </p:ext>
            </p:extLst>
          </p:nvPr>
        </p:nvGraphicFramePr>
        <p:xfrm>
          <a:off x="457201" y="1168435"/>
          <a:ext cx="6553200" cy="452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3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Datos requeridos para la nueva propuesta tarifaria</a:t>
            </a:r>
            <a:endParaRPr lang="es-C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76624996"/>
              </p:ext>
            </p:extLst>
          </p:nvPr>
        </p:nvGraphicFramePr>
        <p:xfrm>
          <a:off x="185058" y="903583"/>
          <a:ext cx="6553200" cy="452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8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Tarifa calculada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1619452"/>
              </p:ext>
            </p:extLst>
          </p:nvPr>
        </p:nvGraphicFramePr>
        <p:xfrm>
          <a:off x="457200" y="51525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División"/>
          <p:cNvSpPr/>
          <p:nvPr/>
        </p:nvSpPr>
        <p:spPr>
          <a:xfrm>
            <a:off x="1883229" y="2122715"/>
            <a:ext cx="914400" cy="914400"/>
          </a:xfrm>
          <a:prstGeom prst="mathDivid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49434059"/>
              </p:ext>
            </p:extLst>
          </p:nvPr>
        </p:nvGraphicFramePr>
        <p:xfrm>
          <a:off x="457200" y="25871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División"/>
          <p:cNvSpPr/>
          <p:nvPr/>
        </p:nvSpPr>
        <p:spPr>
          <a:xfrm>
            <a:off x="1850572" y="4122057"/>
            <a:ext cx="914400" cy="914400"/>
          </a:xfrm>
          <a:prstGeom prst="mathDivid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7506268" y="1763485"/>
            <a:ext cx="1561532" cy="15131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inversión y rentabilidad</a:t>
            </a:r>
            <a:endParaRPr lang="es-CL" sz="1400" dirty="0"/>
          </a:p>
        </p:txBody>
      </p:sp>
      <p:sp>
        <p:nvSpPr>
          <p:cNvPr id="9" name="8 Más"/>
          <p:cNvSpPr/>
          <p:nvPr/>
        </p:nvSpPr>
        <p:spPr>
          <a:xfrm>
            <a:off x="6553200" y="2024742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Más"/>
          <p:cNvSpPr/>
          <p:nvPr/>
        </p:nvSpPr>
        <p:spPr>
          <a:xfrm>
            <a:off x="6553200" y="4122057"/>
            <a:ext cx="914400" cy="9144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7467600" y="3822698"/>
            <a:ext cx="1561532" cy="15131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inversión y rentabilidad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818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32162268"/>
              </p:ext>
            </p:extLst>
          </p:nvPr>
        </p:nvGraphicFramePr>
        <p:xfrm>
          <a:off x="0" y="914434"/>
          <a:ext cx="6694714" cy="494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60351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La nueva propuesta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47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Concepto de tarifa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72689300"/>
              </p:ext>
            </p:extLst>
          </p:nvPr>
        </p:nvGraphicFramePr>
        <p:xfrm>
          <a:off x="174172" y="300036"/>
          <a:ext cx="7097486" cy="468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5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 redondeado"/>
          <p:cNvSpPr/>
          <p:nvPr/>
        </p:nvSpPr>
        <p:spPr>
          <a:xfrm>
            <a:off x="1835150" y="765175"/>
            <a:ext cx="1081088" cy="935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2000" dirty="0"/>
          </a:p>
        </p:txBody>
      </p:sp>
      <p:cxnSp>
        <p:nvCxnSpPr>
          <p:cNvPr id="35" name="34 Conector recto"/>
          <p:cNvCxnSpPr/>
          <p:nvPr/>
        </p:nvCxnSpPr>
        <p:spPr>
          <a:xfrm flipH="1">
            <a:off x="1835150" y="1725613"/>
            <a:ext cx="144463" cy="13668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2746375" y="1725613"/>
            <a:ext cx="169863" cy="13668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1979613" y="1725613"/>
            <a:ext cx="850900" cy="1008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1908175" y="1725613"/>
            <a:ext cx="838200" cy="1008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38 Cilindro"/>
          <p:cNvSpPr/>
          <p:nvPr/>
        </p:nvSpPr>
        <p:spPr>
          <a:xfrm>
            <a:off x="288925" y="4257675"/>
            <a:ext cx="358775" cy="13668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400" dirty="0"/>
          </a:p>
        </p:txBody>
      </p:sp>
      <p:sp>
        <p:nvSpPr>
          <p:cNvPr id="40" name="39 Botón de acción: Inicio">
            <a:hlinkClick r:id="" action="ppaction://hlinkshowjump?jump=firstslide" highlightClick="1"/>
          </p:cNvPr>
          <p:cNvSpPr/>
          <p:nvPr/>
        </p:nvSpPr>
        <p:spPr>
          <a:xfrm>
            <a:off x="8037513" y="1350963"/>
            <a:ext cx="792162" cy="8032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1" name="40 Botón de acción: Inicio">
            <a:hlinkClick r:id="" action="ppaction://hlinkshowjump?jump=firstslide" highlightClick="1"/>
          </p:cNvPr>
          <p:cNvSpPr/>
          <p:nvPr/>
        </p:nvSpPr>
        <p:spPr>
          <a:xfrm>
            <a:off x="6156325" y="1323975"/>
            <a:ext cx="792163" cy="80168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42" name="41 Conector angular"/>
          <p:cNvCxnSpPr>
            <a:stCxn id="39" idx="1"/>
          </p:cNvCxnSpPr>
          <p:nvPr/>
        </p:nvCxnSpPr>
        <p:spPr>
          <a:xfrm rot="5400000" flipH="1" flipV="1">
            <a:off x="-115887" y="3581400"/>
            <a:ext cx="1260475" cy="92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>
            <a:off x="2555875" y="1700213"/>
            <a:ext cx="6192838" cy="1728787"/>
          </a:xfrm>
          <a:prstGeom prst="bentConnector3">
            <a:avLst>
              <a:gd name="adj1" fmla="val -1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5400675" y="2747963"/>
            <a:ext cx="647700" cy="120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5" name="44 Rectángulo"/>
          <p:cNvSpPr/>
          <p:nvPr/>
        </p:nvSpPr>
        <p:spPr>
          <a:xfrm>
            <a:off x="5481638" y="2454275"/>
            <a:ext cx="485775" cy="265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6" name="45 Rectángulo"/>
          <p:cNvSpPr/>
          <p:nvPr/>
        </p:nvSpPr>
        <p:spPr>
          <a:xfrm>
            <a:off x="7297738" y="2747963"/>
            <a:ext cx="647700" cy="120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47" name="46 Rectángulo"/>
          <p:cNvSpPr/>
          <p:nvPr/>
        </p:nvSpPr>
        <p:spPr>
          <a:xfrm>
            <a:off x="7378700" y="2454275"/>
            <a:ext cx="485775" cy="265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48" name="47 Conector angular"/>
          <p:cNvCxnSpPr>
            <a:endCxn id="44" idx="2"/>
          </p:cNvCxnSpPr>
          <p:nvPr/>
        </p:nvCxnSpPr>
        <p:spPr>
          <a:xfrm rot="5400000" flipH="1" flipV="1">
            <a:off x="5407819" y="3112294"/>
            <a:ext cx="560387" cy="73025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48 Conector angular"/>
          <p:cNvCxnSpPr/>
          <p:nvPr/>
        </p:nvCxnSpPr>
        <p:spPr>
          <a:xfrm rot="5400000" flipH="1" flipV="1">
            <a:off x="7311232" y="3112294"/>
            <a:ext cx="560387" cy="73025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44" idx="3"/>
            <a:endCxn id="41" idx="1"/>
          </p:cNvCxnSpPr>
          <p:nvPr/>
        </p:nvCxnSpPr>
        <p:spPr>
          <a:xfrm flipV="1">
            <a:off x="6048375" y="2125663"/>
            <a:ext cx="503238" cy="682625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50 Conector angular"/>
          <p:cNvCxnSpPr>
            <a:stCxn id="46" idx="3"/>
            <a:endCxn id="40" idx="1"/>
          </p:cNvCxnSpPr>
          <p:nvPr/>
        </p:nvCxnSpPr>
        <p:spPr>
          <a:xfrm flipV="1">
            <a:off x="7945438" y="2154238"/>
            <a:ext cx="488950" cy="654050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395288" y="2228850"/>
            <a:ext cx="792162" cy="768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3" name="52 Rectángulo redondeado"/>
          <p:cNvSpPr/>
          <p:nvPr/>
        </p:nvSpPr>
        <p:spPr>
          <a:xfrm>
            <a:off x="560388" y="2446338"/>
            <a:ext cx="463550" cy="23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4" name="53 Trapecio"/>
          <p:cNvSpPr/>
          <p:nvPr/>
        </p:nvSpPr>
        <p:spPr>
          <a:xfrm>
            <a:off x="215900" y="2119313"/>
            <a:ext cx="1152525" cy="10795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55" name="54 Conector angular"/>
          <p:cNvCxnSpPr>
            <a:stCxn id="52" idx="2"/>
            <a:endCxn id="34" idx="2"/>
          </p:cNvCxnSpPr>
          <p:nvPr/>
        </p:nvCxnSpPr>
        <p:spPr>
          <a:xfrm rot="5400000" flipH="1" flipV="1">
            <a:off x="935832" y="1556544"/>
            <a:ext cx="1296987" cy="1584325"/>
          </a:xfrm>
          <a:prstGeom prst="bentConnector3">
            <a:avLst>
              <a:gd name="adj1" fmla="val -343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55 Rectángulo redondeado"/>
          <p:cNvSpPr/>
          <p:nvPr/>
        </p:nvSpPr>
        <p:spPr>
          <a:xfrm>
            <a:off x="1116013" y="3294063"/>
            <a:ext cx="503237" cy="269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7" name="56 Elipse"/>
          <p:cNvSpPr/>
          <p:nvPr/>
        </p:nvSpPr>
        <p:spPr>
          <a:xfrm>
            <a:off x="1271588" y="3373438"/>
            <a:ext cx="168275" cy="1349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8" name="57 Abrir llave"/>
          <p:cNvSpPr/>
          <p:nvPr/>
        </p:nvSpPr>
        <p:spPr>
          <a:xfrm rot="5400000">
            <a:off x="7304974" y="-209859"/>
            <a:ext cx="324036" cy="2563441"/>
          </a:xfrm>
          <a:prstGeom prst="leftBrace">
            <a:avLst>
              <a:gd name="adj1" fmla="val 8333"/>
              <a:gd name="adj2" fmla="val 5382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58 Rectángulo"/>
          <p:cNvSpPr/>
          <p:nvPr/>
        </p:nvSpPr>
        <p:spPr>
          <a:xfrm>
            <a:off x="6881812" y="545022"/>
            <a:ext cx="982663" cy="325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 smtClean="0"/>
              <a:t>8</a:t>
            </a:r>
            <a:r>
              <a:rPr lang="es-MX" sz="2000" dirty="0"/>
              <a:t>5</a:t>
            </a:r>
            <a:r>
              <a:rPr lang="es-MX" sz="2000" dirty="0" smtClean="0"/>
              <a:t> m3</a:t>
            </a:r>
            <a:endParaRPr lang="es-CL" sz="2000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892811" y="3662734"/>
            <a:ext cx="11049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100 m3</a:t>
            </a:r>
            <a:endParaRPr lang="es-CL" sz="2000" dirty="0"/>
          </a:p>
        </p:txBody>
      </p:sp>
      <p:sp>
        <p:nvSpPr>
          <p:cNvPr id="61" name="60 Abrir llave"/>
          <p:cNvSpPr/>
          <p:nvPr/>
        </p:nvSpPr>
        <p:spPr>
          <a:xfrm rot="16200000">
            <a:off x="5711415" y="1288748"/>
            <a:ext cx="313458" cy="54726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2" name="61 Rectángulo redondeado"/>
          <p:cNvSpPr/>
          <p:nvPr/>
        </p:nvSpPr>
        <p:spPr>
          <a:xfrm>
            <a:off x="5315694" y="4257675"/>
            <a:ext cx="11049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15 m3</a:t>
            </a:r>
            <a:endParaRPr lang="es-CL" sz="2000" dirty="0"/>
          </a:p>
        </p:txBody>
      </p:sp>
      <p:sp>
        <p:nvSpPr>
          <p:cNvPr id="63" name="62 Rectángulo redondeado"/>
          <p:cNvSpPr/>
          <p:nvPr/>
        </p:nvSpPr>
        <p:spPr>
          <a:xfrm>
            <a:off x="1900238" y="1125661"/>
            <a:ext cx="9525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15 m3</a:t>
            </a:r>
            <a:endParaRPr lang="es-CL" sz="2000" dirty="0"/>
          </a:p>
        </p:txBody>
      </p:sp>
      <p:sp>
        <p:nvSpPr>
          <p:cNvPr id="64" name="63 Rectángulo redondeado"/>
          <p:cNvSpPr/>
          <p:nvPr/>
        </p:nvSpPr>
        <p:spPr>
          <a:xfrm>
            <a:off x="395288" y="188640"/>
            <a:ext cx="3456632" cy="3971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Servicio Modelo</a:t>
            </a:r>
            <a:endParaRPr lang="es-CL" sz="2000" dirty="0"/>
          </a:p>
        </p:txBody>
      </p:sp>
      <p:sp>
        <p:nvSpPr>
          <p:cNvPr id="65" name="64 Rectángulo"/>
          <p:cNvSpPr/>
          <p:nvPr/>
        </p:nvSpPr>
        <p:spPr>
          <a:xfrm>
            <a:off x="609600" y="1125661"/>
            <a:ext cx="45719" cy="791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65 Rectángulo"/>
          <p:cNvSpPr/>
          <p:nvPr/>
        </p:nvSpPr>
        <p:spPr>
          <a:xfrm>
            <a:off x="395288" y="1052736"/>
            <a:ext cx="497523" cy="72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66 Forma libre"/>
          <p:cNvSpPr/>
          <p:nvPr/>
        </p:nvSpPr>
        <p:spPr>
          <a:xfrm>
            <a:off x="411480" y="1085850"/>
            <a:ext cx="238067" cy="1161614"/>
          </a:xfrm>
          <a:custGeom>
            <a:avLst/>
            <a:gdLst>
              <a:gd name="connsiteX0" fmla="*/ 0 w 238067"/>
              <a:gd name="connsiteY0" fmla="*/ 0 h 1161614"/>
              <a:gd name="connsiteX1" fmla="*/ 217170 w 238067"/>
              <a:gd name="connsiteY1" fmla="*/ 1062990 h 1161614"/>
              <a:gd name="connsiteX2" fmla="*/ 217170 w 238067"/>
              <a:gd name="connsiteY2" fmla="*/ 1051560 h 116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067" h="1161614">
                <a:moveTo>
                  <a:pt x="0" y="0"/>
                </a:moveTo>
                <a:cubicBezTo>
                  <a:pt x="72390" y="354330"/>
                  <a:pt x="180975" y="887730"/>
                  <a:pt x="217170" y="1062990"/>
                </a:cubicBezTo>
                <a:cubicBezTo>
                  <a:pt x="253365" y="1238250"/>
                  <a:pt x="235267" y="1144905"/>
                  <a:pt x="217170" y="105156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8" name="67 Forma libre"/>
          <p:cNvSpPr/>
          <p:nvPr/>
        </p:nvSpPr>
        <p:spPr>
          <a:xfrm>
            <a:off x="868680" y="1097280"/>
            <a:ext cx="228600" cy="1131570"/>
          </a:xfrm>
          <a:custGeom>
            <a:avLst/>
            <a:gdLst>
              <a:gd name="connsiteX0" fmla="*/ 0 w 228600"/>
              <a:gd name="connsiteY0" fmla="*/ 0 h 1131570"/>
              <a:gd name="connsiteX1" fmla="*/ 228600 w 228600"/>
              <a:gd name="connsiteY1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31570">
                <a:moveTo>
                  <a:pt x="0" y="0"/>
                </a:moveTo>
                <a:lnTo>
                  <a:pt x="228600" y="113157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32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Contenido</a:t>
            </a:r>
            <a:endParaRPr lang="es-CL" dirty="0"/>
          </a:p>
        </p:txBody>
      </p:sp>
      <p:pic>
        <p:nvPicPr>
          <p:cNvPr id="3" name="Picture 8" descr="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5" y="1670050"/>
            <a:ext cx="792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91680" y="1878598"/>
            <a:ext cx="20714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Objetivo nueva tarifa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8999"/>
              </p:ext>
            </p:extLst>
          </p:nvPr>
        </p:nvGraphicFramePr>
        <p:xfrm>
          <a:off x="1066800" y="2797628"/>
          <a:ext cx="457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4" imgW="1904762" imgH="1809843" progId="Photoshop.Image.9">
                  <p:embed/>
                </p:oleObj>
              </mc:Choice>
              <mc:Fallback>
                <p:oleObj name="Image" r:id="rId4" imgW="1904762" imgH="1809843" progId="Photoshop.Image.9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97628"/>
                        <a:ext cx="4572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75451" y="2797628"/>
            <a:ext cx="27671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Tarifa aplicada  actualmente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  <p:pic>
        <p:nvPicPr>
          <p:cNvPr id="7" name="Picture 14" descr="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6" y="3788229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87602" y="3909464"/>
            <a:ext cx="218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Objetivo sistema APR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  <p:pic>
        <p:nvPicPr>
          <p:cNvPr id="9" name="Picture 14" descr="estr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5" y="4931229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07365" y="5052464"/>
            <a:ext cx="1361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Nueva Tarifa</a:t>
            </a:r>
            <a:endParaRPr lang="es-ES" sz="16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6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835150" y="765175"/>
            <a:ext cx="1081088" cy="935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2000" dirty="0"/>
          </a:p>
        </p:txBody>
      </p:sp>
      <p:cxnSp>
        <p:nvCxnSpPr>
          <p:cNvPr id="4" name="3 Conector recto"/>
          <p:cNvCxnSpPr/>
          <p:nvPr/>
        </p:nvCxnSpPr>
        <p:spPr>
          <a:xfrm flipH="1">
            <a:off x="1835150" y="1725613"/>
            <a:ext cx="144463" cy="13668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2746375" y="1725613"/>
            <a:ext cx="169863" cy="136683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979613" y="1725613"/>
            <a:ext cx="850900" cy="1008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1908175" y="1725613"/>
            <a:ext cx="838200" cy="1008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7 Cilindro"/>
          <p:cNvSpPr/>
          <p:nvPr/>
        </p:nvSpPr>
        <p:spPr>
          <a:xfrm>
            <a:off x="288925" y="4257675"/>
            <a:ext cx="358775" cy="13668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400" dirty="0"/>
          </a:p>
        </p:txBody>
      </p:sp>
      <p:sp>
        <p:nvSpPr>
          <p:cNvPr id="9" name="8 Botón de acción: Inicio">
            <a:hlinkClick r:id="" action="ppaction://hlinkshowjump?jump=firstslide" highlightClick="1"/>
          </p:cNvPr>
          <p:cNvSpPr/>
          <p:nvPr/>
        </p:nvSpPr>
        <p:spPr>
          <a:xfrm>
            <a:off x="8037513" y="1350963"/>
            <a:ext cx="792162" cy="803275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Botón de acción: Inicio">
            <a:hlinkClick r:id="" action="ppaction://hlinkshowjump?jump=firstslide" highlightClick="1"/>
          </p:cNvPr>
          <p:cNvSpPr/>
          <p:nvPr/>
        </p:nvSpPr>
        <p:spPr>
          <a:xfrm>
            <a:off x="6156325" y="1323975"/>
            <a:ext cx="792163" cy="80168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11" name="10 Conector angular"/>
          <p:cNvCxnSpPr>
            <a:stCxn id="8" idx="1"/>
          </p:cNvCxnSpPr>
          <p:nvPr/>
        </p:nvCxnSpPr>
        <p:spPr>
          <a:xfrm rot="5400000" flipH="1" flipV="1">
            <a:off x="-115887" y="3581400"/>
            <a:ext cx="1260475" cy="92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>
            <a:off x="2555875" y="1700213"/>
            <a:ext cx="6192838" cy="1728787"/>
          </a:xfrm>
          <a:prstGeom prst="bentConnector3">
            <a:avLst>
              <a:gd name="adj1" fmla="val -1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400675" y="2747963"/>
            <a:ext cx="647700" cy="120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13 Rectángulo"/>
          <p:cNvSpPr/>
          <p:nvPr/>
        </p:nvSpPr>
        <p:spPr>
          <a:xfrm>
            <a:off x="5481638" y="2454275"/>
            <a:ext cx="485775" cy="265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5" name="14 Rectángulo"/>
          <p:cNvSpPr/>
          <p:nvPr/>
        </p:nvSpPr>
        <p:spPr>
          <a:xfrm>
            <a:off x="7297738" y="2747963"/>
            <a:ext cx="647700" cy="120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7378700" y="2454275"/>
            <a:ext cx="485775" cy="265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17" name="16 Conector angular"/>
          <p:cNvCxnSpPr>
            <a:endCxn id="13" idx="2"/>
          </p:cNvCxnSpPr>
          <p:nvPr/>
        </p:nvCxnSpPr>
        <p:spPr>
          <a:xfrm rot="5400000" flipH="1" flipV="1">
            <a:off x="5407819" y="3112294"/>
            <a:ext cx="560387" cy="73025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 rot="5400000" flipH="1" flipV="1">
            <a:off x="7311232" y="3112294"/>
            <a:ext cx="560387" cy="73025"/>
          </a:xfrm>
          <a:prstGeom prst="bent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angular"/>
          <p:cNvCxnSpPr>
            <a:stCxn id="13" idx="3"/>
            <a:endCxn id="10" idx="1"/>
          </p:cNvCxnSpPr>
          <p:nvPr/>
        </p:nvCxnSpPr>
        <p:spPr>
          <a:xfrm flipV="1">
            <a:off x="6048375" y="2125663"/>
            <a:ext cx="503238" cy="682625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15" idx="3"/>
            <a:endCxn id="9" idx="1"/>
          </p:cNvCxnSpPr>
          <p:nvPr/>
        </p:nvCxnSpPr>
        <p:spPr>
          <a:xfrm flipV="1">
            <a:off x="7945438" y="2154238"/>
            <a:ext cx="488950" cy="654050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395288" y="2228850"/>
            <a:ext cx="792162" cy="768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2" name="21 Rectángulo redondeado"/>
          <p:cNvSpPr/>
          <p:nvPr/>
        </p:nvSpPr>
        <p:spPr>
          <a:xfrm>
            <a:off x="560388" y="2446338"/>
            <a:ext cx="463550" cy="238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3" name="22 Trapecio"/>
          <p:cNvSpPr/>
          <p:nvPr/>
        </p:nvSpPr>
        <p:spPr>
          <a:xfrm>
            <a:off x="215900" y="2119313"/>
            <a:ext cx="1152525" cy="10795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24" name="23 Conector angular"/>
          <p:cNvCxnSpPr>
            <a:stCxn id="21" idx="2"/>
            <a:endCxn id="3" idx="2"/>
          </p:cNvCxnSpPr>
          <p:nvPr/>
        </p:nvCxnSpPr>
        <p:spPr>
          <a:xfrm rot="5400000" flipH="1" flipV="1">
            <a:off x="935832" y="1556544"/>
            <a:ext cx="1296987" cy="1584325"/>
          </a:xfrm>
          <a:prstGeom prst="bentConnector3">
            <a:avLst>
              <a:gd name="adj1" fmla="val -343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1116013" y="3294063"/>
            <a:ext cx="503237" cy="269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6" name="25 Elipse"/>
          <p:cNvSpPr/>
          <p:nvPr/>
        </p:nvSpPr>
        <p:spPr>
          <a:xfrm>
            <a:off x="1271588" y="3373438"/>
            <a:ext cx="168275" cy="1349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7" name="26 Abrir llave"/>
          <p:cNvSpPr/>
          <p:nvPr/>
        </p:nvSpPr>
        <p:spPr>
          <a:xfrm rot="5400000">
            <a:off x="7232639" y="-282193"/>
            <a:ext cx="468705" cy="2563441"/>
          </a:xfrm>
          <a:prstGeom prst="leftBrace">
            <a:avLst>
              <a:gd name="adj1" fmla="val 8333"/>
              <a:gd name="adj2" fmla="val 5552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Rectángulo"/>
          <p:cNvSpPr/>
          <p:nvPr/>
        </p:nvSpPr>
        <p:spPr>
          <a:xfrm>
            <a:off x="6804250" y="385907"/>
            <a:ext cx="982663" cy="325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dirty="0"/>
              <a:t>4</a:t>
            </a:r>
            <a:r>
              <a:rPr lang="es-MX" sz="2000" dirty="0" smtClean="0"/>
              <a:t>0 m3</a:t>
            </a:r>
            <a:endParaRPr lang="es-CL" sz="20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892811" y="3662734"/>
            <a:ext cx="11049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100 m3</a:t>
            </a:r>
            <a:endParaRPr lang="es-CL" sz="2000" dirty="0"/>
          </a:p>
        </p:txBody>
      </p:sp>
      <p:sp>
        <p:nvSpPr>
          <p:cNvPr id="30" name="29 Abrir llave"/>
          <p:cNvSpPr/>
          <p:nvPr/>
        </p:nvSpPr>
        <p:spPr>
          <a:xfrm rot="16200000">
            <a:off x="5711415" y="1288748"/>
            <a:ext cx="313458" cy="54726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Rectángulo redondeado"/>
          <p:cNvSpPr/>
          <p:nvPr/>
        </p:nvSpPr>
        <p:spPr>
          <a:xfrm>
            <a:off x="5315694" y="4257675"/>
            <a:ext cx="11049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6</a:t>
            </a:r>
            <a:r>
              <a:rPr lang="es-MX" sz="2000" dirty="0" smtClean="0"/>
              <a:t>0 m3</a:t>
            </a:r>
            <a:endParaRPr lang="es-CL" sz="2000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1900238" y="1125661"/>
            <a:ext cx="952500" cy="3966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6</a:t>
            </a:r>
            <a:r>
              <a:rPr lang="es-MX" sz="2000" dirty="0" smtClean="0"/>
              <a:t>0 m3</a:t>
            </a:r>
            <a:endParaRPr lang="es-CL" sz="20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395288" y="188640"/>
            <a:ext cx="3456632" cy="39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Servicio Modelo</a:t>
            </a:r>
            <a:endParaRPr lang="es-CL" sz="2000" dirty="0"/>
          </a:p>
        </p:txBody>
      </p:sp>
      <p:sp>
        <p:nvSpPr>
          <p:cNvPr id="34" name="33 Explosión 2"/>
          <p:cNvSpPr/>
          <p:nvPr/>
        </p:nvSpPr>
        <p:spPr>
          <a:xfrm>
            <a:off x="3790206" y="2971800"/>
            <a:ext cx="914400" cy="91440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6" name="35 Conector angular"/>
          <p:cNvCxnSpPr/>
          <p:nvPr/>
        </p:nvCxnSpPr>
        <p:spPr>
          <a:xfrm flipV="1">
            <a:off x="5724524" y="2154238"/>
            <a:ext cx="1079726" cy="938213"/>
          </a:xfrm>
          <a:prstGeom prst="bentConnector3">
            <a:avLst>
              <a:gd name="adj1" fmla="val 10081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2916238" y="909844"/>
            <a:ext cx="719658" cy="70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38 Rectángulo"/>
          <p:cNvSpPr/>
          <p:nvPr/>
        </p:nvSpPr>
        <p:spPr>
          <a:xfrm>
            <a:off x="609600" y="1125661"/>
            <a:ext cx="45719" cy="791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Rectángulo"/>
          <p:cNvSpPr/>
          <p:nvPr/>
        </p:nvSpPr>
        <p:spPr>
          <a:xfrm>
            <a:off x="395288" y="1052736"/>
            <a:ext cx="497523" cy="72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40 Forma libre"/>
          <p:cNvSpPr/>
          <p:nvPr/>
        </p:nvSpPr>
        <p:spPr>
          <a:xfrm>
            <a:off x="411480" y="1085850"/>
            <a:ext cx="238067" cy="1161614"/>
          </a:xfrm>
          <a:custGeom>
            <a:avLst/>
            <a:gdLst>
              <a:gd name="connsiteX0" fmla="*/ 0 w 238067"/>
              <a:gd name="connsiteY0" fmla="*/ 0 h 1161614"/>
              <a:gd name="connsiteX1" fmla="*/ 217170 w 238067"/>
              <a:gd name="connsiteY1" fmla="*/ 1062990 h 1161614"/>
              <a:gd name="connsiteX2" fmla="*/ 217170 w 238067"/>
              <a:gd name="connsiteY2" fmla="*/ 1051560 h 116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067" h="1161614">
                <a:moveTo>
                  <a:pt x="0" y="0"/>
                </a:moveTo>
                <a:cubicBezTo>
                  <a:pt x="72390" y="354330"/>
                  <a:pt x="180975" y="887730"/>
                  <a:pt x="217170" y="1062990"/>
                </a:cubicBezTo>
                <a:cubicBezTo>
                  <a:pt x="253365" y="1238250"/>
                  <a:pt x="235267" y="1144905"/>
                  <a:pt x="217170" y="105156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41 Forma libre"/>
          <p:cNvSpPr/>
          <p:nvPr/>
        </p:nvSpPr>
        <p:spPr>
          <a:xfrm>
            <a:off x="868680" y="1097280"/>
            <a:ext cx="228600" cy="1131570"/>
          </a:xfrm>
          <a:custGeom>
            <a:avLst/>
            <a:gdLst>
              <a:gd name="connsiteX0" fmla="*/ 0 w 228600"/>
              <a:gd name="connsiteY0" fmla="*/ 0 h 1131570"/>
              <a:gd name="connsiteX1" fmla="*/ 228600 w 228600"/>
              <a:gd name="connsiteY1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131570">
                <a:moveTo>
                  <a:pt x="0" y="0"/>
                </a:moveTo>
                <a:lnTo>
                  <a:pt x="228600" y="113157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03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59872" y="100123"/>
            <a:ext cx="3456632" cy="397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Gastos y Activos Fijos</a:t>
            </a:r>
            <a:endParaRPr lang="es-CL" sz="2000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483027269"/>
              </p:ext>
            </p:extLst>
          </p:nvPr>
        </p:nvGraphicFramePr>
        <p:xfrm>
          <a:off x="0" y="805542"/>
          <a:ext cx="8969829" cy="535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7454" y="2967335"/>
            <a:ext cx="9198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Ventajas y beneficios del nuevo</a:t>
            </a:r>
          </a:p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Sistema </a:t>
            </a:r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tarifario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0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71089878"/>
              </p:ext>
            </p:extLst>
          </p:nvPr>
        </p:nvGraphicFramePr>
        <p:xfrm>
          <a:off x="239486" y="1197462"/>
          <a:ext cx="8665028" cy="558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079171" y="195943"/>
            <a:ext cx="1970315" cy="337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Tarifa Actual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31228" y="195943"/>
            <a:ext cx="1970315" cy="337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Tarifa Nueva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38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9069" cy="79216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Preparándonos hoy para el escenario de Mañana…</a:t>
            </a:r>
            <a:endParaRPr lang="es-CL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1971"/>
            <a:ext cx="59120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seprohumanablog.cl/wp-content/uploads/2012/12/impuestos-ver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4244"/>
            <a:ext cx="9144000" cy="5805263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035628" y="6030685"/>
            <a:ext cx="536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Para lograr la solvencia económica</a:t>
            </a:r>
            <a:endParaRPr lang="es-C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76106212"/>
              </p:ext>
            </p:extLst>
          </p:nvPr>
        </p:nvGraphicFramePr>
        <p:xfrm>
          <a:off x="533400" y="881743"/>
          <a:ext cx="7086600" cy="457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>
            <a:off x="4267200" y="2786743"/>
            <a:ext cx="772886" cy="7402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34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1565123" y="2967335"/>
            <a:ext cx="6013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Cálculo Tarifa Actual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2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85747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Tarifa actualmente utilizada por los Sistemas de A.P.R.</a:t>
            </a:r>
            <a:endParaRPr lang="es-CL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27528441"/>
              </p:ext>
            </p:extLst>
          </p:nvPr>
        </p:nvGraphicFramePr>
        <p:xfrm>
          <a:off x="348341" y="994229"/>
          <a:ext cx="8501745" cy="537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0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endParaRPr lang="es-C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80407038"/>
              </p:ext>
            </p:extLst>
          </p:nvPr>
        </p:nvGraphicFramePr>
        <p:xfrm>
          <a:off x="108857" y="15639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59573090"/>
              </p:ext>
            </p:extLst>
          </p:nvPr>
        </p:nvGraphicFramePr>
        <p:xfrm>
          <a:off x="3576527" y="5733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División"/>
          <p:cNvSpPr/>
          <p:nvPr/>
        </p:nvSpPr>
        <p:spPr>
          <a:xfrm>
            <a:off x="6422572" y="1268186"/>
            <a:ext cx="457200" cy="598714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Objetivos de todo sistema de A.P.R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62953476"/>
              </p:ext>
            </p:extLst>
          </p:nvPr>
        </p:nvGraphicFramePr>
        <p:xfrm>
          <a:off x="653143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0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Concepto de tarifa</a:t>
            </a:r>
            <a:endParaRPr lang="es-C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65283038"/>
              </p:ext>
            </p:extLst>
          </p:nvPr>
        </p:nvGraphicFramePr>
        <p:xfrm>
          <a:off x="174172" y="300036"/>
          <a:ext cx="7097486" cy="468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3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2779796"/>
              </p:ext>
            </p:extLst>
          </p:nvPr>
        </p:nvGraphicFramePr>
        <p:xfrm>
          <a:off x="108857" y="693090"/>
          <a:ext cx="4463143" cy="283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59748592"/>
              </p:ext>
            </p:extLst>
          </p:nvPr>
        </p:nvGraphicFramePr>
        <p:xfrm>
          <a:off x="4158343" y="693090"/>
          <a:ext cx="4463143" cy="283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05596513"/>
              </p:ext>
            </p:extLst>
          </p:nvPr>
        </p:nvGraphicFramePr>
        <p:xfrm>
          <a:off x="740230" y="3940629"/>
          <a:ext cx="4419600" cy="150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76395193"/>
              </p:ext>
            </p:extLst>
          </p:nvPr>
        </p:nvGraphicFramePr>
        <p:xfrm>
          <a:off x="740230" y="5007429"/>
          <a:ext cx="4419600" cy="150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17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30012ABE527A478B6DD1FBB874C87B" ma:contentTypeVersion="10" ma:contentTypeDescription="Crear nuevo documento." ma:contentTypeScope="" ma:versionID="968623d4f59c18f320a59c1170779803">
  <xsd:schema xmlns:xsd="http://www.w3.org/2001/XMLSchema" xmlns:xs="http://www.w3.org/2001/XMLSchema" xmlns:p="http://schemas.microsoft.com/office/2006/metadata/properties" xmlns:ns1="http://schemas.microsoft.com/sharepoint/v3" xmlns:ns2="57b213ee-3561-48b6-b679-5fbb4555aebc" targetNamespace="http://schemas.microsoft.com/office/2006/metadata/properties" ma:root="true" ma:fieldsID="cd99f03d0dab288277c55def70a03e26" ns1:_="" ns2:_="">
    <xsd:import namespace="http://schemas.microsoft.com/sharepoint/v3"/>
    <xsd:import namespace="57b213ee-3561-48b6-b679-5fbb4555a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_documento" minOccurs="0"/>
                <xsd:element ref="ns2:Categor_x00ed_a"/>
                <xsd:element ref="ns2:Destacar" minOccurs="0"/>
                <xsd:element ref="ns2:Descripci_x00f3_n" minOccurs="0"/>
                <xsd:element ref="ns2:Condicion" minOccurs="0"/>
                <xsd:element ref="ns2:Gene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213ee-3561-48b6-b679-5fbb4555aebc" elementFormDefault="qualified">
    <xsd:import namespace="http://schemas.microsoft.com/office/2006/documentManagement/types"/>
    <xsd:import namespace="http://schemas.microsoft.com/office/infopath/2007/PartnerControls"/>
    <xsd:element name="url_documento" ma:index="10" nillable="true" ma:displayName="url_documento" ma:internalName="url_documento">
      <xsd:simpleType>
        <xsd:restriction base="dms:Text">
          <xsd:maxLength value="255"/>
        </xsd:restriction>
      </xsd:simpleType>
    </xsd:element>
    <xsd:element name="Categor_x00ed_a" ma:index="11" ma:displayName="Categoría" ma:format="Dropdown" ma:internalName="Categor_x00ed_a">
      <xsd:simpleType>
        <xsd:restriction base="dms:Choice">
          <xsd:enumeration value="Normativa"/>
          <xsd:enumeration value="Manuales"/>
          <xsd:enumeration value="Organización del APR"/>
          <xsd:enumeration value="Capacitaciones"/>
        </xsd:restriction>
      </xsd:simpleType>
    </xsd:element>
    <xsd:element name="Destacar" ma:index="12" nillable="true" ma:displayName="Destacar" ma:default="0" ma:internalName="Destacar">
      <xsd:simpleType>
        <xsd:restriction base="dms:Boolean"/>
      </xsd:simpleType>
    </xsd:element>
    <xsd:element name="Descripci_x00f3_n" ma:index="14" nillable="true" ma:displayName="Descripción" ma:internalName="Descripci_x00f3_n">
      <xsd:simpleType>
        <xsd:restriction base="dms:Unknown"/>
      </xsd:simpleType>
    </xsd:element>
    <xsd:element name="Condicion" ma:index="16" nillable="true" ma:displayName="Condicion" ma:default="No destacado" ma:format="Dropdown" ma:internalName="Condicion">
      <xsd:simpleType>
        <xsd:restriction base="dms:Choice">
          <xsd:enumeration value="Destacado"/>
          <xsd:enumeration value="No destacado"/>
        </xsd:restriction>
      </xsd:simpleType>
    </xsd:element>
    <xsd:element name="Genero" ma:index="17" nillable="true" ma:displayName="Genero" ma:default="0" ma:internalName="Gener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tacar xmlns="57b213ee-3561-48b6-b679-5fbb4555aebc">false</Destacar>
    <Descripci_x00f3_n xmlns="57b213ee-3561-48b6-b679-5fbb4555aebc" xsi:nil="true"/>
    <PublishingExpirationDate xmlns="http://schemas.microsoft.com/sharepoint/v3" xsi:nil="true"/>
    <url_documento xmlns="57b213ee-3561-48b6-b679-5fbb4555aebc">/APR/documentos/Documents/NUEVO_SISTEMA_TARIFARIO_CAPACITACION_CONCEPCION.pptx</url_documento>
    <PublishingStartDate xmlns="http://schemas.microsoft.com/sharepoint/v3" xsi:nil="true"/>
    <Categor_x00ed_a xmlns="57b213ee-3561-48b6-b679-5fbb4555aebc">Capacitaciones</Categor_x00ed_a>
    <Condicion xmlns="57b213ee-3561-48b6-b679-5fbb4555aebc">No destacado</Condicion>
    <Genero xmlns="57b213ee-3561-48b6-b679-5fbb4555aebc">false</Genero>
  </documentManagement>
</p:properties>
</file>

<file path=customXml/itemProps1.xml><?xml version="1.0" encoding="utf-8"?>
<ds:datastoreItem xmlns:ds="http://schemas.openxmlformats.org/officeDocument/2006/customXml" ds:itemID="{F356D94F-720D-4800-BF40-75FF08F1ECFA}"/>
</file>

<file path=customXml/itemProps2.xml><?xml version="1.0" encoding="utf-8"?>
<ds:datastoreItem xmlns:ds="http://schemas.openxmlformats.org/officeDocument/2006/customXml" ds:itemID="{EB85993C-BFEF-412B-8D9F-6AA83EEE2447}"/>
</file>

<file path=customXml/itemProps3.xml><?xml version="1.0" encoding="utf-8"?>
<ds:datastoreItem xmlns:ds="http://schemas.openxmlformats.org/officeDocument/2006/customXml" ds:itemID="{90DEBBC5-CF6A-4E94-85FB-D0ACD64D533C}"/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481</Words>
  <Application>Microsoft Office PowerPoint</Application>
  <PresentationFormat>Presentación en pantalla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Image</vt:lpstr>
      <vt:lpstr>Presentación de PowerPoint</vt:lpstr>
      <vt:lpstr>Contenido</vt:lpstr>
      <vt:lpstr>Presentación de PowerPoint</vt:lpstr>
      <vt:lpstr>Presentación de PowerPoint</vt:lpstr>
      <vt:lpstr>Tarifa actualmente utilizada por los Sistemas de A.P.R.</vt:lpstr>
      <vt:lpstr>Ejemplo</vt:lpstr>
      <vt:lpstr>Objetivos de todo sistema de A.P.R</vt:lpstr>
      <vt:lpstr>Concepto de tarifa</vt:lpstr>
      <vt:lpstr>Presentación de PowerPoint</vt:lpstr>
      <vt:lpstr>Presentación de PowerPoint</vt:lpstr>
      <vt:lpstr>Datos requeridos para la nueva propuesta tarifaria</vt:lpstr>
      <vt:lpstr>Datos requeridos para la nueva propuesta tarifaria</vt:lpstr>
      <vt:lpstr>Datos requeridos para la nueva propuesta tarifaria</vt:lpstr>
      <vt:lpstr>Datos requeridos para la nueva propuesta tarifaria</vt:lpstr>
      <vt:lpstr>Datos requeridos para la nueva propuesta tarifaria</vt:lpstr>
      <vt:lpstr>Tarifa calculada</vt:lpstr>
      <vt:lpstr>La nueva propuesta</vt:lpstr>
      <vt:lpstr>Concepto de tarifa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Preparándonos hoy para el escenario de Mañana…</vt:lpstr>
      <vt:lpstr>Presentación de PowerPoint</vt:lpstr>
    </vt:vector>
  </TitlesOfParts>
  <Company>Mandril Digital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NUEVO SISTEMA TARIFARIO CAPACITACIÓN CONCEPCIÓN</dc:title>
  <dc:creator>Aaron Hidalgo</dc:creator>
  <cp:lastModifiedBy>Liliana Bernales Amthor (DOH)</cp:lastModifiedBy>
  <cp:revision>54</cp:revision>
  <dcterms:created xsi:type="dcterms:W3CDTF">2014-01-15T18:07:43Z</dcterms:created>
  <dcterms:modified xsi:type="dcterms:W3CDTF">2014-07-15T14:07:39Z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0x0101007530012ABE527A478B6DD1FBB874C87B</vt:lpwstr>
  </property>
  <property fmtid="{D5CDD505-2E9C-101B-9397-08002B2CF9AE}" pid="3" name="WorkflowCreationPath">
    <vt:lpwstr>99ff7c83-73f4-4da6-9038-88d4237f8135,4;</vt:lpwstr>
  </property>
</Properties>
</file>