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wav" ContentType="audio/wav"/>
  <Default Extension="vml" ContentType="application/vnd.openxmlformats-officedocument.vmlDrawing"/>
  <Default Extension="jp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12.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29.xml" ContentType="application/vnd.openxmlformats-officedocument.presentationml.slide+xml"/>
  <Override PartName="/ppt/slides/slide5.xml" ContentType="application/vnd.openxmlformats-officedocument.presentationml.slide+xml"/>
  <Override PartName="/ppt/slides/slide27.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28.xml" ContentType="application/vnd.openxmlformats-officedocument.presentationml.slide+xml"/>
  <Override PartName="/ppt/slides/slide14.xml" ContentType="application/vnd.openxmlformats-officedocument.presentationml.slide+xml"/>
  <Override PartName="/ppt/slides/slide20.xml" ContentType="application/vnd.openxmlformats-officedocument.presentationml.slide+xml"/>
  <Override PartName="/ppt/slides/slide15.xml" ContentType="application/vnd.openxmlformats-officedocument.presentationml.slide+xml"/>
  <Override PartName="/ppt/slides/slide21.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6.xml" ContentType="application/vnd.openxmlformats-officedocument.presentationml.slide+xml"/>
  <Override PartName="/ppt/notesSlides/notesSlide31.xml" ContentType="application/vnd.openxmlformats-officedocument.presentationml.notesSlide+xml"/>
  <Override PartName="/ppt/notesSlides/notesSlide19.xml" ContentType="application/vnd.openxmlformats-officedocument.presentationml.notesSlide+xml"/>
  <Override PartName="/ppt/notesSlides/notesSlide21.xml" ContentType="application/vnd.openxmlformats-officedocument.presentationml.notesSlide+xml"/>
  <Override PartName="/ppt/notesSlides/notesSlide20.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23.xml" ContentType="application/vnd.openxmlformats-officedocument.presentationml.notesSlide+xml"/>
  <Override PartName="/ppt/slideMasters/slideMaster1.xml" ContentType="application/vnd.openxmlformats-officedocument.presentationml.slideMaster+xml"/>
  <Override PartName="/ppt/notesSlides/notesSlide28.xml" ContentType="application/vnd.openxmlformats-officedocument.presentationml.notesSlide+xml"/>
  <Override PartName="/ppt/notesSlides/notesSlide14.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27.xml" ContentType="application/vnd.openxmlformats-officedocument.presentationml.notesSlide+xml"/>
  <Override PartName="/ppt/notesSlides/notesSlide26.xml" ContentType="application/vnd.openxmlformats-officedocument.presentationml.notesSlide+xml"/>
  <Override PartName="/ppt/notesSlides/notesSlide24.xml" ContentType="application/vnd.openxmlformats-officedocument.presentationml.notesSlide+xml"/>
  <Override PartName="/ppt/slideMasters/slideMaster2.xml" ContentType="application/vnd.openxmlformats-officedocument.presentationml.slideMaster+xml"/>
  <Override PartName="/ppt/notesSlides/notesSlide25.xml" ContentType="application/vnd.openxmlformats-officedocument.presentationml.notesSlide+xml"/>
  <Override PartName="/ppt/notesSlides/notesSlide22.xml" ContentType="application/vnd.openxmlformats-officedocument.presentationml.notesSlide+xml"/>
  <Override PartName="/ppt/notesSlides/notesSlide15.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11.xml" ContentType="application/vnd.openxmlformats-officedocument.presentationml.notesSlide+xml"/>
  <Override PartName="/ppt/notesSlides/notesSlide10.xml" ContentType="application/vnd.openxmlformats-officedocument.presentationml.notesSlide+xml"/>
  <Override PartName="/ppt/notesSlides/notesSlide1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3.xml" ContentType="application/vnd.openxmlformats-officedocument.presentationml.notesSlide+xml"/>
  <Override PartName="/ppt/handoutMasters/handoutMaster1.xml" ContentType="application/vnd.openxmlformats-officedocument.presentationml.handoutMaster+xml"/>
  <Override PartName="/ppt/theme/theme1.xml" ContentType="application/vnd.openxmlformats-officedocument.theme+xml"/>
  <Override PartName="/ppt/notesMasters/notesMaster1.xml" ContentType="application/vnd.openxmlformats-officedocument.presentationml.notesMaster+xml"/>
  <Override PartName="/ppt/theme/themeOverride1.xml" ContentType="application/vnd.openxmlformats-officedocument.themeOverride+xml"/>
  <Override PartName="/ppt/theme/theme4.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media/image34.jpg" ContentType="image/jpg"/>
  <Override PartName="/ppt/media/image32.jpg" ContentType="image/jpg"/>
  <Override PartName="/ppt/media/image36.jpg" ContentType="image/jpg"/>
  <Override PartName="/ppt/media/image38.jpg" ContentType="image/jpg"/>
  <Override PartName="/ppt/media/image40.jpg" ContentType="image/jpg"/>
  <Override PartName="/ppt/media/image31.jpg" ContentType="image/jpg"/>
  <Override PartName="/ppt/media/image33.jpg" ContentType="image/jpg"/>
  <Override PartName="/ppt/media/image30.jpg" ContentType="image/jpg"/>
  <Override PartName="/ppt/media/image25.jpg" ContentType="image/jpg"/>
  <Override PartName="/ppt/media/image27.jpg" ContentType="image/jpg"/>
  <Override PartName="/ppt/media/image24.jpg" ContentType="image/jpg"/>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0" r:id="rId2"/>
  </p:sldMasterIdLst>
  <p:notesMasterIdLst>
    <p:notesMasterId r:id="rId34"/>
  </p:notesMasterIdLst>
  <p:handoutMasterIdLst>
    <p:handoutMasterId r:id="rId35"/>
  </p:handoutMasterIdLst>
  <p:sldIdLst>
    <p:sldId id="256" r:id="rId3"/>
    <p:sldId id="257" r:id="rId4"/>
    <p:sldId id="299" r:id="rId5"/>
    <p:sldId id="297" r:id="rId6"/>
    <p:sldId id="301" r:id="rId7"/>
    <p:sldId id="302" r:id="rId8"/>
    <p:sldId id="303" r:id="rId9"/>
    <p:sldId id="304" r:id="rId10"/>
    <p:sldId id="307" r:id="rId11"/>
    <p:sldId id="306" r:id="rId12"/>
    <p:sldId id="308" r:id="rId13"/>
    <p:sldId id="300" r:id="rId14"/>
    <p:sldId id="310" r:id="rId15"/>
    <p:sldId id="311" r:id="rId16"/>
    <p:sldId id="312" r:id="rId17"/>
    <p:sldId id="309" r:id="rId18"/>
    <p:sldId id="258" r:id="rId19"/>
    <p:sldId id="314" r:id="rId20"/>
    <p:sldId id="313" r:id="rId21"/>
    <p:sldId id="259" r:id="rId22"/>
    <p:sldId id="261" r:id="rId23"/>
    <p:sldId id="262" r:id="rId24"/>
    <p:sldId id="263" r:id="rId25"/>
    <p:sldId id="275" r:id="rId26"/>
    <p:sldId id="284" r:id="rId27"/>
    <p:sldId id="279" r:id="rId28"/>
    <p:sldId id="285" r:id="rId29"/>
    <p:sldId id="287" r:id="rId30"/>
    <p:sldId id="293" r:id="rId31"/>
    <p:sldId id="294" r:id="rId32"/>
    <p:sldId id="295" r:id="rId33"/>
  </p:sldIdLst>
  <p:sldSz cx="9144000" cy="6858000" type="screen4x3"/>
  <p:notesSz cx="7010400" cy="9236075"/>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90" d="100"/>
          <a:sy n="90" d="100"/>
        </p:scale>
        <p:origin x="-846" y="-6"/>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21" Type="http://schemas.openxmlformats.org/officeDocument/2006/relationships/slide" Target="slides/slide19.xml"/><Relationship Id="rId34" Type="http://schemas.openxmlformats.org/officeDocument/2006/relationships/notesMaster" Target="notesMasters/notesMaster1.xml"/><Relationship Id="rId42" Type="http://schemas.openxmlformats.org/officeDocument/2006/relationships/customXml" Target="../customXml/item3.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40" Type="http://schemas.openxmlformats.org/officeDocument/2006/relationships/customXml" Target="../customXml/item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handoutMaster" Target="handoutMasters/handoutMaster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0.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1.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2.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3037840" cy="461804"/>
          </a:xfrm>
          <a:prstGeom prst="rect">
            <a:avLst/>
          </a:prstGeom>
        </p:spPr>
        <p:txBody>
          <a:bodyPr vert="horz" lIns="93177" tIns="46589" rIns="93177" bIns="46589" rtlCol="0"/>
          <a:lstStyle>
            <a:lvl1pPr algn="l">
              <a:defRPr sz="1200"/>
            </a:lvl1pPr>
          </a:lstStyle>
          <a:p>
            <a:endParaRPr lang="es-CL" dirty="0"/>
          </a:p>
        </p:txBody>
      </p:sp>
      <p:sp>
        <p:nvSpPr>
          <p:cNvPr id="3" name="2 Marcador de fecha"/>
          <p:cNvSpPr>
            <a:spLocks noGrp="1"/>
          </p:cNvSpPr>
          <p:nvPr>
            <p:ph type="dt" sz="quarter" idx="1"/>
          </p:nvPr>
        </p:nvSpPr>
        <p:spPr>
          <a:xfrm>
            <a:off x="3971344" y="0"/>
            <a:ext cx="3037840" cy="461804"/>
          </a:xfrm>
          <a:prstGeom prst="rect">
            <a:avLst/>
          </a:prstGeom>
        </p:spPr>
        <p:txBody>
          <a:bodyPr vert="horz" lIns="93177" tIns="46589" rIns="93177" bIns="46589" rtlCol="0"/>
          <a:lstStyle>
            <a:lvl1pPr algn="r">
              <a:defRPr sz="1200"/>
            </a:lvl1pPr>
          </a:lstStyle>
          <a:p>
            <a:fld id="{2EFD8342-046D-4E11-9C92-4F17F1C457D6}" type="datetimeFigureOut">
              <a:rPr lang="es-CL" smtClean="0"/>
              <a:t>11-11-2015</a:t>
            </a:fld>
            <a:endParaRPr lang="es-CL" dirty="0"/>
          </a:p>
        </p:txBody>
      </p:sp>
      <p:sp>
        <p:nvSpPr>
          <p:cNvPr id="4" name="3 Marcador de pie de página"/>
          <p:cNvSpPr>
            <a:spLocks noGrp="1"/>
          </p:cNvSpPr>
          <p:nvPr>
            <p:ph type="ftr" sz="quarter" idx="2"/>
          </p:nvPr>
        </p:nvSpPr>
        <p:spPr>
          <a:xfrm>
            <a:off x="0" y="8772134"/>
            <a:ext cx="3037840" cy="461804"/>
          </a:xfrm>
          <a:prstGeom prst="rect">
            <a:avLst/>
          </a:prstGeom>
        </p:spPr>
        <p:txBody>
          <a:bodyPr vert="horz" lIns="93177" tIns="46589" rIns="93177" bIns="46589" rtlCol="0" anchor="b"/>
          <a:lstStyle>
            <a:lvl1pPr algn="l">
              <a:defRPr sz="1200"/>
            </a:lvl1pPr>
          </a:lstStyle>
          <a:p>
            <a:endParaRPr lang="es-CL" dirty="0"/>
          </a:p>
        </p:txBody>
      </p:sp>
      <p:sp>
        <p:nvSpPr>
          <p:cNvPr id="5" name="4 Marcador de número de diapositiva"/>
          <p:cNvSpPr>
            <a:spLocks noGrp="1"/>
          </p:cNvSpPr>
          <p:nvPr>
            <p:ph type="sldNum" sz="quarter" idx="3"/>
          </p:nvPr>
        </p:nvSpPr>
        <p:spPr>
          <a:xfrm>
            <a:off x="3971344" y="8772134"/>
            <a:ext cx="3037840" cy="461804"/>
          </a:xfrm>
          <a:prstGeom prst="rect">
            <a:avLst/>
          </a:prstGeom>
        </p:spPr>
        <p:txBody>
          <a:bodyPr vert="horz" lIns="93177" tIns="46589" rIns="93177" bIns="46589" rtlCol="0" anchor="b"/>
          <a:lstStyle>
            <a:lvl1pPr algn="r">
              <a:defRPr sz="1200"/>
            </a:lvl1pPr>
          </a:lstStyle>
          <a:p>
            <a:fld id="{F862C781-7CE7-4B30-A532-FBB3BBFCE3CB}" type="slidenum">
              <a:rPr lang="es-CL" smtClean="0"/>
              <a:t>‹Nº›</a:t>
            </a:fld>
            <a:endParaRPr lang="es-CL" dirty="0"/>
          </a:p>
        </p:txBody>
      </p:sp>
    </p:spTree>
    <p:extLst>
      <p:ext uri="{BB962C8B-B14F-4D97-AF65-F5344CB8AC3E}">
        <p14:creationId xmlns:p14="http://schemas.microsoft.com/office/powerpoint/2010/main" val="17560070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1" y="0"/>
            <a:ext cx="3038319" cy="462223"/>
          </a:xfrm>
          <a:prstGeom prst="rect">
            <a:avLst/>
          </a:prstGeom>
        </p:spPr>
        <p:txBody>
          <a:bodyPr vert="horz" lIns="91440" tIns="45720" rIns="91440" bIns="45720" rtlCol="0"/>
          <a:lstStyle>
            <a:lvl1pPr algn="l">
              <a:defRPr sz="1200"/>
            </a:lvl1pPr>
          </a:lstStyle>
          <a:p>
            <a:endParaRPr lang="es-CL" dirty="0"/>
          </a:p>
        </p:txBody>
      </p:sp>
      <p:sp>
        <p:nvSpPr>
          <p:cNvPr id="3" name="2 Marcador de fecha"/>
          <p:cNvSpPr>
            <a:spLocks noGrp="1"/>
          </p:cNvSpPr>
          <p:nvPr>
            <p:ph type="dt" idx="1"/>
          </p:nvPr>
        </p:nvSpPr>
        <p:spPr>
          <a:xfrm>
            <a:off x="3970886" y="0"/>
            <a:ext cx="3038319" cy="462223"/>
          </a:xfrm>
          <a:prstGeom prst="rect">
            <a:avLst/>
          </a:prstGeom>
        </p:spPr>
        <p:txBody>
          <a:bodyPr vert="horz" lIns="91440" tIns="45720" rIns="91440" bIns="45720" rtlCol="0"/>
          <a:lstStyle>
            <a:lvl1pPr algn="r">
              <a:defRPr sz="1200"/>
            </a:lvl1pPr>
          </a:lstStyle>
          <a:p>
            <a:fld id="{F40DBB59-9864-4E20-8205-BF3A4CE7395D}" type="datetimeFigureOut">
              <a:rPr lang="es-CL" smtClean="0"/>
              <a:t>11-11-2015</a:t>
            </a:fld>
            <a:endParaRPr lang="es-CL" dirty="0"/>
          </a:p>
        </p:txBody>
      </p:sp>
      <p:sp>
        <p:nvSpPr>
          <p:cNvPr id="4" name="3 Marcador de imagen de diapositiva"/>
          <p:cNvSpPr>
            <a:spLocks noGrp="1" noRot="1" noChangeAspect="1"/>
          </p:cNvSpPr>
          <p:nvPr>
            <p:ph type="sldImg" idx="2"/>
          </p:nvPr>
        </p:nvSpPr>
        <p:spPr>
          <a:xfrm>
            <a:off x="1195388" y="692150"/>
            <a:ext cx="4619625" cy="3463925"/>
          </a:xfrm>
          <a:prstGeom prst="rect">
            <a:avLst/>
          </a:prstGeom>
          <a:noFill/>
          <a:ln w="12700">
            <a:solidFill>
              <a:prstClr val="black"/>
            </a:solidFill>
          </a:ln>
        </p:spPr>
        <p:txBody>
          <a:bodyPr vert="horz" lIns="91440" tIns="45720" rIns="91440" bIns="45720" rtlCol="0" anchor="ctr"/>
          <a:lstStyle/>
          <a:p>
            <a:endParaRPr lang="es-CL" dirty="0"/>
          </a:p>
        </p:txBody>
      </p:sp>
      <p:sp>
        <p:nvSpPr>
          <p:cNvPr id="5" name="4 Marcador de notas"/>
          <p:cNvSpPr>
            <a:spLocks noGrp="1"/>
          </p:cNvSpPr>
          <p:nvPr>
            <p:ph type="body" sz="quarter" idx="3"/>
          </p:nvPr>
        </p:nvSpPr>
        <p:spPr>
          <a:xfrm>
            <a:off x="701519" y="4387973"/>
            <a:ext cx="5607362" cy="4155816"/>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6" name="5 Marcador de pie de página"/>
          <p:cNvSpPr>
            <a:spLocks noGrp="1"/>
          </p:cNvSpPr>
          <p:nvPr>
            <p:ph type="ftr" sz="quarter" idx="4"/>
          </p:nvPr>
        </p:nvSpPr>
        <p:spPr>
          <a:xfrm>
            <a:off x="1" y="8771762"/>
            <a:ext cx="3038319" cy="462223"/>
          </a:xfrm>
          <a:prstGeom prst="rect">
            <a:avLst/>
          </a:prstGeom>
        </p:spPr>
        <p:txBody>
          <a:bodyPr vert="horz" lIns="91440" tIns="45720" rIns="91440" bIns="45720" rtlCol="0" anchor="b"/>
          <a:lstStyle>
            <a:lvl1pPr algn="l">
              <a:defRPr sz="1200"/>
            </a:lvl1pPr>
          </a:lstStyle>
          <a:p>
            <a:endParaRPr lang="es-CL" dirty="0"/>
          </a:p>
        </p:txBody>
      </p:sp>
      <p:sp>
        <p:nvSpPr>
          <p:cNvPr id="7" name="6 Marcador de número de diapositiva"/>
          <p:cNvSpPr>
            <a:spLocks noGrp="1"/>
          </p:cNvSpPr>
          <p:nvPr>
            <p:ph type="sldNum" sz="quarter" idx="5"/>
          </p:nvPr>
        </p:nvSpPr>
        <p:spPr>
          <a:xfrm>
            <a:off x="3970886" y="8771762"/>
            <a:ext cx="3038319" cy="462223"/>
          </a:xfrm>
          <a:prstGeom prst="rect">
            <a:avLst/>
          </a:prstGeom>
        </p:spPr>
        <p:txBody>
          <a:bodyPr vert="horz" lIns="91440" tIns="45720" rIns="91440" bIns="45720" rtlCol="0" anchor="b"/>
          <a:lstStyle>
            <a:lvl1pPr algn="r">
              <a:defRPr sz="1200"/>
            </a:lvl1pPr>
          </a:lstStyle>
          <a:p>
            <a:fld id="{27531693-2D7D-4FE1-9C98-9E26CFBF2853}" type="slidenum">
              <a:rPr lang="es-CL" smtClean="0"/>
              <a:t>‹Nº›</a:t>
            </a:fld>
            <a:endParaRPr lang="es-CL" dirty="0"/>
          </a:p>
        </p:txBody>
      </p:sp>
    </p:spTree>
    <p:extLst>
      <p:ext uri="{BB962C8B-B14F-4D97-AF65-F5344CB8AC3E}">
        <p14:creationId xmlns:p14="http://schemas.microsoft.com/office/powerpoint/2010/main" val="26358893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dirty="0"/>
          </a:p>
        </p:txBody>
      </p:sp>
      <p:sp>
        <p:nvSpPr>
          <p:cNvPr id="4" name="3 Marcador de número de diapositiva"/>
          <p:cNvSpPr>
            <a:spLocks noGrp="1"/>
          </p:cNvSpPr>
          <p:nvPr>
            <p:ph type="sldNum" sz="quarter" idx="10"/>
          </p:nvPr>
        </p:nvSpPr>
        <p:spPr/>
        <p:txBody>
          <a:bodyPr/>
          <a:lstStyle/>
          <a:p>
            <a:fld id="{27531693-2D7D-4FE1-9C98-9E26CFBF2853}" type="slidenum">
              <a:rPr lang="es-CL" smtClean="0"/>
              <a:t>1</a:t>
            </a:fld>
            <a:endParaRPr lang="es-CL" dirty="0"/>
          </a:p>
        </p:txBody>
      </p:sp>
    </p:spTree>
    <p:extLst>
      <p:ext uri="{BB962C8B-B14F-4D97-AF65-F5344CB8AC3E}">
        <p14:creationId xmlns:p14="http://schemas.microsoft.com/office/powerpoint/2010/main" val="18841425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a:p>
        </p:txBody>
      </p:sp>
      <p:sp>
        <p:nvSpPr>
          <p:cNvPr id="4" name="3 Marcador de número de diapositiva"/>
          <p:cNvSpPr>
            <a:spLocks noGrp="1"/>
          </p:cNvSpPr>
          <p:nvPr>
            <p:ph type="sldNum" sz="quarter" idx="10"/>
          </p:nvPr>
        </p:nvSpPr>
        <p:spPr/>
        <p:txBody>
          <a:bodyPr/>
          <a:lstStyle/>
          <a:p>
            <a:fld id="{27531693-2D7D-4FE1-9C98-9E26CFBF2853}" type="slidenum">
              <a:rPr lang="es-CL" smtClean="0"/>
              <a:t>10</a:t>
            </a:fld>
            <a:endParaRPr lang="es-CL"/>
          </a:p>
        </p:txBody>
      </p:sp>
    </p:spTree>
    <p:extLst>
      <p:ext uri="{BB962C8B-B14F-4D97-AF65-F5344CB8AC3E}">
        <p14:creationId xmlns:p14="http://schemas.microsoft.com/office/powerpoint/2010/main" val="33256753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a:p>
        </p:txBody>
      </p:sp>
      <p:sp>
        <p:nvSpPr>
          <p:cNvPr id="4" name="3 Marcador de número de diapositiva"/>
          <p:cNvSpPr>
            <a:spLocks noGrp="1"/>
          </p:cNvSpPr>
          <p:nvPr>
            <p:ph type="sldNum" sz="quarter" idx="10"/>
          </p:nvPr>
        </p:nvSpPr>
        <p:spPr/>
        <p:txBody>
          <a:bodyPr/>
          <a:lstStyle/>
          <a:p>
            <a:fld id="{27531693-2D7D-4FE1-9C98-9E26CFBF2853}" type="slidenum">
              <a:rPr lang="es-CL" smtClean="0"/>
              <a:t>11</a:t>
            </a:fld>
            <a:endParaRPr lang="es-CL"/>
          </a:p>
        </p:txBody>
      </p:sp>
    </p:spTree>
    <p:extLst>
      <p:ext uri="{BB962C8B-B14F-4D97-AF65-F5344CB8AC3E}">
        <p14:creationId xmlns:p14="http://schemas.microsoft.com/office/powerpoint/2010/main" val="33256753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a:p>
        </p:txBody>
      </p:sp>
      <p:sp>
        <p:nvSpPr>
          <p:cNvPr id="4" name="3 Marcador de número de diapositiva"/>
          <p:cNvSpPr>
            <a:spLocks noGrp="1"/>
          </p:cNvSpPr>
          <p:nvPr>
            <p:ph type="sldNum" sz="quarter" idx="10"/>
          </p:nvPr>
        </p:nvSpPr>
        <p:spPr/>
        <p:txBody>
          <a:bodyPr/>
          <a:lstStyle/>
          <a:p>
            <a:fld id="{27531693-2D7D-4FE1-9C98-9E26CFBF2853}" type="slidenum">
              <a:rPr lang="es-CL" smtClean="0"/>
              <a:t>12</a:t>
            </a:fld>
            <a:endParaRPr lang="es-CL"/>
          </a:p>
        </p:txBody>
      </p:sp>
    </p:spTree>
    <p:extLst>
      <p:ext uri="{BB962C8B-B14F-4D97-AF65-F5344CB8AC3E}">
        <p14:creationId xmlns:p14="http://schemas.microsoft.com/office/powerpoint/2010/main" val="33256753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a:p>
        </p:txBody>
      </p:sp>
      <p:sp>
        <p:nvSpPr>
          <p:cNvPr id="4" name="3 Marcador de número de diapositiva"/>
          <p:cNvSpPr>
            <a:spLocks noGrp="1"/>
          </p:cNvSpPr>
          <p:nvPr>
            <p:ph type="sldNum" sz="quarter" idx="10"/>
          </p:nvPr>
        </p:nvSpPr>
        <p:spPr/>
        <p:txBody>
          <a:bodyPr/>
          <a:lstStyle/>
          <a:p>
            <a:fld id="{27531693-2D7D-4FE1-9C98-9E26CFBF2853}" type="slidenum">
              <a:rPr lang="es-CL" smtClean="0"/>
              <a:t>13</a:t>
            </a:fld>
            <a:endParaRPr lang="es-CL"/>
          </a:p>
        </p:txBody>
      </p:sp>
    </p:spTree>
    <p:extLst>
      <p:ext uri="{BB962C8B-B14F-4D97-AF65-F5344CB8AC3E}">
        <p14:creationId xmlns:p14="http://schemas.microsoft.com/office/powerpoint/2010/main" val="33256753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a:p>
        </p:txBody>
      </p:sp>
      <p:sp>
        <p:nvSpPr>
          <p:cNvPr id="4" name="3 Marcador de número de diapositiva"/>
          <p:cNvSpPr>
            <a:spLocks noGrp="1"/>
          </p:cNvSpPr>
          <p:nvPr>
            <p:ph type="sldNum" sz="quarter" idx="10"/>
          </p:nvPr>
        </p:nvSpPr>
        <p:spPr/>
        <p:txBody>
          <a:bodyPr/>
          <a:lstStyle/>
          <a:p>
            <a:fld id="{27531693-2D7D-4FE1-9C98-9E26CFBF2853}" type="slidenum">
              <a:rPr lang="es-CL" smtClean="0"/>
              <a:t>14</a:t>
            </a:fld>
            <a:endParaRPr lang="es-CL"/>
          </a:p>
        </p:txBody>
      </p:sp>
    </p:spTree>
    <p:extLst>
      <p:ext uri="{BB962C8B-B14F-4D97-AF65-F5344CB8AC3E}">
        <p14:creationId xmlns:p14="http://schemas.microsoft.com/office/powerpoint/2010/main" val="33256753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a:p>
        </p:txBody>
      </p:sp>
      <p:sp>
        <p:nvSpPr>
          <p:cNvPr id="4" name="3 Marcador de número de diapositiva"/>
          <p:cNvSpPr>
            <a:spLocks noGrp="1"/>
          </p:cNvSpPr>
          <p:nvPr>
            <p:ph type="sldNum" sz="quarter" idx="10"/>
          </p:nvPr>
        </p:nvSpPr>
        <p:spPr/>
        <p:txBody>
          <a:bodyPr/>
          <a:lstStyle/>
          <a:p>
            <a:fld id="{27531693-2D7D-4FE1-9C98-9E26CFBF2853}" type="slidenum">
              <a:rPr lang="es-CL" smtClean="0"/>
              <a:t>15</a:t>
            </a:fld>
            <a:endParaRPr lang="es-CL"/>
          </a:p>
        </p:txBody>
      </p:sp>
    </p:spTree>
    <p:extLst>
      <p:ext uri="{BB962C8B-B14F-4D97-AF65-F5344CB8AC3E}">
        <p14:creationId xmlns:p14="http://schemas.microsoft.com/office/powerpoint/2010/main" val="33256753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a:p>
        </p:txBody>
      </p:sp>
      <p:sp>
        <p:nvSpPr>
          <p:cNvPr id="4" name="3 Marcador de número de diapositiva"/>
          <p:cNvSpPr>
            <a:spLocks noGrp="1"/>
          </p:cNvSpPr>
          <p:nvPr>
            <p:ph type="sldNum" sz="quarter" idx="10"/>
          </p:nvPr>
        </p:nvSpPr>
        <p:spPr/>
        <p:txBody>
          <a:bodyPr/>
          <a:lstStyle/>
          <a:p>
            <a:fld id="{27531693-2D7D-4FE1-9C98-9E26CFBF2853}" type="slidenum">
              <a:rPr lang="es-CL" smtClean="0"/>
              <a:t>16</a:t>
            </a:fld>
            <a:endParaRPr lang="es-CL"/>
          </a:p>
        </p:txBody>
      </p:sp>
    </p:spTree>
    <p:extLst>
      <p:ext uri="{BB962C8B-B14F-4D97-AF65-F5344CB8AC3E}">
        <p14:creationId xmlns:p14="http://schemas.microsoft.com/office/powerpoint/2010/main" val="33256753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a:p>
        </p:txBody>
      </p:sp>
      <p:sp>
        <p:nvSpPr>
          <p:cNvPr id="4" name="3 Marcador de número de diapositiva"/>
          <p:cNvSpPr>
            <a:spLocks noGrp="1"/>
          </p:cNvSpPr>
          <p:nvPr>
            <p:ph type="sldNum" sz="quarter" idx="10"/>
          </p:nvPr>
        </p:nvSpPr>
        <p:spPr/>
        <p:txBody>
          <a:bodyPr/>
          <a:lstStyle/>
          <a:p>
            <a:fld id="{27531693-2D7D-4FE1-9C98-9E26CFBF2853}" type="slidenum">
              <a:rPr lang="es-CL" smtClean="0"/>
              <a:t>17</a:t>
            </a:fld>
            <a:endParaRPr lang="es-CL"/>
          </a:p>
        </p:txBody>
      </p:sp>
    </p:spTree>
    <p:extLst>
      <p:ext uri="{BB962C8B-B14F-4D97-AF65-F5344CB8AC3E}">
        <p14:creationId xmlns:p14="http://schemas.microsoft.com/office/powerpoint/2010/main" val="23675327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a:p>
        </p:txBody>
      </p:sp>
      <p:sp>
        <p:nvSpPr>
          <p:cNvPr id="4" name="3 Marcador de número de diapositiva"/>
          <p:cNvSpPr>
            <a:spLocks noGrp="1"/>
          </p:cNvSpPr>
          <p:nvPr>
            <p:ph type="sldNum" sz="quarter" idx="10"/>
          </p:nvPr>
        </p:nvSpPr>
        <p:spPr/>
        <p:txBody>
          <a:bodyPr/>
          <a:lstStyle/>
          <a:p>
            <a:fld id="{27531693-2D7D-4FE1-9C98-9E26CFBF2853}" type="slidenum">
              <a:rPr lang="es-CL" smtClean="0"/>
              <a:t>18</a:t>
            </a:fld>
            <a:endParaRPr lang="es-CL"/>
          </a:p>
        </p:txBody>
      </p:sp>
    </p:spTree>
    <p:extLst>
      <p:ext uri="{BB962C8B-B14F-4D97-AF65-F5344CB8AC3E}">
        <p14:creationId xmlns:p14="http://schemas.microsoft.com/office/powerpoint/2010/main" val="23675327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a:p>
        </p:txBody>
      </p:sp>
      <p:sp>
        <p:nvSpPr>
          <p:cNvPr id="4" name="3 Marcador de número de diapositiva"/>
          <p:cNvSpPr>
            <a:spLocks noGrp="1"/>
          </p:cNvSpPr>
          <p:nvPr>
            <p:ph type="sldNum" sz="quarter" idx="10"/>
          </p:nvPr>
        </p:nvSpPr>
        <p:spPr/>
        <p:txBody>
          <a:bodyPr/>
          <a:lstStyle/>
          <a:p>
            <a:fld id="{27531693-2D7D-4FE1-9C98-9E26CFBF2853}" type="slidenum">
              <a:rPr lang="es-CL" smtClean="0"/>
              <a:t>19</a:t>
            </a:fld>
            <a:endParaRPr lang="es-CL"/>
          </a:p>
        </p:txBody>
      </p:sp>
    </p:spTree>
    <p:extLst>
      <p:ext uri="{BB962C8B-B14F-4D97-AF65-F5344CB8AC3E}">
        <p14:creationId xmlns:p14="http://schemas.microsoft.com/office/powerpoint/2010/main" val="11384288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dirty="0"/>
          </a:p>
        </p:txBody>
      </p:sp>
      <p:sp>
        <p:nvSpPr>
          <p:cNvPr id="4" name="3 Marcador de número de diapositiva"/>
          <p:cNvSpPr>
            <a:spLocks noGrp="1"/>
          </p:cNvSpPr>
          <p:nvPr>
            <p:ph type="sldNum" sz="quarter" idx="10"/>
          </p:nvPr>
        </p:nvSpPr>
        <p:spPr/>
        <p:txBody>
          <a:bodyPr/>
          <a:lstStyle/>
          <a:p>
            <a:fld id="{27531693-2D7D-4FE1-9C98-9E26CFBF2853}" type="slidenum">
              <a:rPr lang="es-CL" smtClean="0"/>
              <a:t>2</a:t>
            </a:fld>
            <a:endParaRPr lang="es-CL" dirty="0"/>
          </a:p>
        </p:txBody>
      </p:sp>
    </p:spTree>
    <p:extLst>
      <p:ext uri="{BB962C8B-B14F-4D97-AF65-F5344CB8AC3E}">
        <p14:creationId xmlns:p14="http://schemas.microsoft.com/office/powerpoint/2010/main" val="33256753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a:p>
        </p:txBody>
      </p:sp>
      <p:sp>
        <p:nvSpPr>
          <p:cNvPr id="4" name="3 Marcador de número de diapositiva"/>
          <p:cNvSpPr>
            <a:spLocks noGrp="1"/>
          </p:cNvSpPr>
          <p:nvPr>
            <p:ph type="sldNum" sz="quarter" idx="10"/>
          </p:nvPr>
        </p:nvSpPr>
        <p:spPr/>
        <p:txBody>
          <a:bodyPr/>
          <a:lstStyle/>
          <a:p>
            <a:fld id="{27531693-2D7D-4FE1-9C98-9E26CFBF2853}" type="slidenum">
              <a:rPr lang="es-CL" smtClean="0"/>
              <a:t>20</a:t>
            </a:fld>
            <a:endParaRPr lang="es-CL"/>
          </a:p>
        </p:txBody>
      </p:sp>
    </p:spTree>
    <p:extLst>
      <p:ext uri="{BB962C8B-B14F-4D97-AF65-F5344CB8AC3E}">
        <p14:creationId xmlns:p14="http://schemas.microsoft.com/office/powerpoint/2010/main" val="41157747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a:p>
        </p:txBody>
      </p:sp>
      <p:sp>
        <p:nvSpPr>
          <p:cNvPr id="4" name="3 Marcador de número de diapositiva"/>
          <p:cNvSpPr>
            <a:spLocks noGrp="1"/>
          </p:cNvSpPr>
          <p:nvPr>
            <p:ph type="sldNum" sz="quarter" idx="10"/>
          </p:nvPr>
        </p:nvSpPr>
        <p:spPr/>
        <p:txBody>
          <a:bodyPr/>
          <a:lstStyle/>
          <a:p>
            <a:fld id="{27531693-2D7D-4FE1-9C98-9E26CFBF2853}" type="slidenum">
              <a:rPr lang="es-CL" smtClean="0"/>
              <a:t>21</a:t>
            </a:fld>
            <a:endParaRPr lang="es-CL"/>
          </a:p>
        </p:txBody>
      </p:sp>
    </p:spTree>
    <p:extLst>
      <p:ext uri="{BB962C8B-B14F-4D97-AF65-F5344CB8AC3E}">
        <p14:creationId xmlns:p14="http://schemas.microsoft.com/office/powerpoint/2010/main" val="17172717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a:p>
        </p:txBody>
      </p:sp>
      <p:sp>
        <p:nvSpPr>
          <p:cNvPr id="4" name="3 Marcador de número de diapositiva"/>
          <p:cNvSpPr>
            <a:spLocks noGrp="1"/>
          </p:cNvSpPr>
          <p:nvPr>
            <p:ph type="sldNum" sz="quarter" idx="10"/>
          </p:nvPr>
        </p:nvSpPr>
        <p:spPr/>
        <p:txBody>
          <a:bodyPr/>
          <a:lstStyle/>
          <a:p>
            <a:fld id="{27531693-2D7D-4FE1-9C98-9E26CFBF2853}" type="slidenum">
              <a:rPr lang="es-CL" smtClean="0"/>
              <a:t>22</a:t>
            </a:fld>
            <a:endParaRPr lang="es-CL"/>
          </a:p>
        </p:txBody>
      </p:sp>
    </p:spTree>
    <p:extLst>
      <p:ext uri="{BB962C8B-B14F-4D97-AF65-F5344CB8AC3E}">
        <p14:creationId xmlns:p14="http://schemas.microsoft.com/office/powerpoint/2010/main" val="35304988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a:p>
        </p:txBody>
      </p:sp>
      <p:sp>
        <p:nvSpPr>
          <p:cNvPr id="4" name="3 Marcador de número de diapositiva"/>
          <p:cNvSpPr>
            <a:spLocks noGrp="1"/>
          </p:cNvSpPr>
          <p:nvPr>
            <p:ph type="sldNum" sz="quarter" idx="10"/>
          </p:nvPr>
        </p:nvSpPr>
        <p:spPr/>
        <p:txBody>
          <a:bodyPr/>
          <a:lstStyle/>
          <a:p>
            <a:fld id="{27531693-2D7D-4FE1-9C98-9E26CFBF2853}" type="slidenum">
              <a:rPr lang="es-CL" smtClean="0"/>
              <a:t>23</a:t>
            </a:fld>
            <a:endParaRPr lang="es-CL"/>
          </a:p>
        </p:txBody>
      </p:sp>
    </p:spTree>
    <p:extLst>
      <p:ext uri="{BB962C8B-B14F-4D97-AF65-F5344CB8AC3E}">
        <p14:creationId xmlns:p14="http://schemas.microsoft.com/office/powerpoint/2010/main" val="27781222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dirty="0"/>
          </a:p>
        </p:txBody>
      </p:sp>
      <p:sp>
        <p:nvSpPr>
          <p:cNvPr id="4" name="3 Marcador de número de diapositiva"/>
          <p:cNvSpPr>
            <a:spLocks noGrp="1"/>
          </p:cNvSpPr>
          <p:nvPr>
            <p:ph type="sldNum" sz="quarter" idx="10"/>
          </p:nvPr>
        </p:nvSpPr>
        <p:spPr/>
        <p:txBody>
          <a:bodyPr/>
          <a:lstStyle/>
          <a:p>
            <a:fld id="{27531693-2D7D-4FE1-9C98-9E26CFBF2853}" type="slidenum">
              <a:rPr lang="es-CL" smtClean="0"/>
              <a:t>24</a:t>
            </a:fld>
            <a:endParaRPr lang="es-CL" dirty="0"/>
          </a:p>
        </p:txBody>
      </p:sp>
    </p:spTree>
    <p:extLst>
      <p:ext uri="{BB962C8B-B14F-4D97-AF65-F5344CB8AC3E}">
        <p14:creationId xmlns:p14="http://schemas.microsoft.com/office/powerpoint/2010/main" val="28955638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dirty="0"/>
          </a:p>
        </p:txBody>
      </p:sp>
      <p:sp>
        <p:nvSpPr>
          <p:cNvPr id="4" name="3 Marcador de número de diapositiva"/>
          <p:cNvSpPr>
            <a:spLocks noGrp="1"/>
          </p:cNvSpPr>
          <p:nvPr>
            <p:ph type="sldNum" sz="quarter" idx="10"/>
          </p:nvPr>
        </p:nvSpPr>
        <p:spPr/>
        <p:txBody>
          <a:bodyPr/>
          <a:lstStyle/>
          <a:p>
            <a:fld id="{27531693-2D7D-4FE1-9C98-9E26CFBF2853}" type="slidenum">
              <a:rPr lang="es-CL" smtClean="0"/>
              <a:t>25</a:t>
            </a:fld>
            <a:endParaRPr lang="es-CL" dirty="0"/>
          </a:p>
        </p:txBody>
      </p:sp>
    </p:spTree>
    <p:extLst>
      <p:ext uri="{BB962C8B-B14F-4D97-AF65-F5344CB8AC3E}">
        <p14:creationId xmlns:p14="http://schemas.microsoft.com/office/powerpoint/2010/main" val="14936566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dirty="0"/>
          </a:p>
        </p:txBody>
      </p:sp>
      <p:sp>
        <p:nvSpPr>
          <p:cNvPr id="4" name="3 Marcador de número de diapositiva"/>
          <p:cNvSpPr>
            <a:spLocks noGrp="1"/>
          </p:cNvSpPr>
          <p:nvPr>
            <p:ph type="sldNum" sz="quarter" idx="10"/>
          </p:nvPr>
        </p:nvSpPr>
        <p:spPr/>
        <p:txBody>
          <a:bodyPr/>
          <a:lstStyle/>
          <a:p>
            <a:fld id="{27531693-2D7D-4FE1-9C98-9E26CFBF2853}" type="slidenum">
              <a:rPr lang="es-CL" smtClean="0"/>
              <a:t>26</a:t>
            </a:fld>
            <a:endParaRPr lang="es-CL" dirty="0"/>
          </a:p>
        </p:txBody>
      </p:sp>
    </p:spTree>
    <p:extLst>
      <p:ext uri="{BB962C8B-B14F-4D97-AF65-F5344CB8AC3E}">
        <p14:creationId xmlns:p14="http://schemas.microsoft.com/office/powerpoint/2010/main" val="317216577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dirty="0"/>
          </a:p>
        </p:txBody>
      </p:sp>
      <p:sp>
        <p:nvSpPr>
          <p:cNvPr id="4" name="3 Marcador de número de diapositiva"/>
          <p:cNvSpPr>
            <a:spLocks noGrp="1"/>
          </p:cNvSpPr>
          <p:nvPr>
            <p:ph type="sldNum" sz="quarter" idx="10"/>
          </p:nvPr>
        </p:nvSpPr>
        <p:spPr/>
        <p:txBody>
          <a:bodyPr/>
          <a:lstStyle/>
          <a:p>
            <a:fld id="{27531693-2D7D-4FE1-9C98-9E26CFBF2853}" type="slidenum">
              <a:rPr lang="es-CL" smtClean="0"/>
              <a:t>27</a:t>
            </a:fld>
            <a:endParaRPr lang="es-CL" dirty="0"/>
          </a:p>
        </p:txBody>
      </p:sp>
    </p:spTree>
    <p:extLst>
      <p:ext uri="{BB962C8B-B14F-4D97-AF65-F5344CB8AC3E}">
        <p14:creationId xmlns:p14="http://schemas.microsoft.com/office/powerpoint/2010/main" val="50138806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dirty="0"/>
          </a:p>
        </p:txBody>
      </p:sp>
      <p:sp>
        <p:nvSpPr>
          <p:cNvPr id="4" name="3 Marcador de número de diapositiva"/>
          <p:cNvSpPr>
            <a:spLocks noGrp="1"/>
          </p:cNvSpPr>
          <p:nvPr>
            <p:ph type="sldNum" sz="quarter" idx="10"/>
          </p:nvPr>
        </p:nvSpPr>
        <p:spPr/>
        <p:txBody>
          <a:bodyPr/>
          <a:lstStyle/>
          <a:p>
            <a:fld id="{27531693-2D7D-4FE1-9C98-9E26CFBF2853}" type="slidenum">
              <a:rPr lang="es-CL" smtClean="0"/>
              <a:t>28</a:t>
            </a:fld>
            <a:endParaRPr lang="es-CL" dirty="0"/>
          </a:p>
        </p:txBody>
      </p:sp>
    </p:spTree>
    <p:extLst>
      <p:ext uri="{BB962C8B-B14F-4D97-AF65-F5344CB8AC3E}">
        <p14:creationId xmlns:p14="http://schemas.microsoft.com/office/powerpoint/2010/main" val="242997862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dirty="0"/>
          </a:p>
        </p:txBody>
      </p:sp>
      <p:sp>
        <p:nvSpPr>
          <p:cNvPr id="4" name="3 Marcador de número de diapositiva"/>
          <p:cNvSpPr>
            <a:spLocks noGrp="1"/>
          </p:cNvSpPr>
          <p:nvPr>
            <p:ph type="sldNum" sz="quarter" idx="10"/>
          </p:nvPr>
        </p:nvSpPr>
        <p:spPr/>
        <p:txBody>
          <a:bodyPr/>
          <a:lstStyle/>
          <a:p>
            <a:fld id="{27531693-2D7D-4FE1-9C98-9E26CFBF2853}" type="slidenum">
              <a:rPr lang="es-CL" smtClean="0"/>
              <a:t>29</a:t>
            </a:fld>
            <a:endParaRPr lang="es-CL" dirty="0"/>
          </a:p>
        </p:txBody>
      </p:sp>
    </p:spTree>
    <p:extLst>
      <p:ext uri="{BB962C8B-B14F-4D97-AF65-F5344CB8AC3E}">
        <p14:creationId xmlns:p14="http://schemas.microsoft.com/office/powerpoint/2010/main" val="2291847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dirty="0"/>
          </a:p>
        </p:txBody>
      </p:sp>
      <p:sp>
        <p:nvSpPr>
          <p:cNvPr id="4" name="3 Marcador de número de diapositiva"/>
          <p:cNvSpPr>
            <a:spLocks noGrp="1"/>
          </p:cNvSpPr>
          <p:nvPr>
            <p:ph type="sldNum" sz="quarter" idx="10"/>
          </p:nvPr>
        </p:nvSpPr>
        <p:spPr/>
        <p:txBody>
          <a:bodyPr/>
          <a:lstStyle/>
          <a:p>
            <a:fld id="{27531693-2D7D-4FE1-9C98-9E26CFBF2853}" type="slidenum">
              <a:rPr lang="es-CL" smtClean="0"/>
              <a:t>3</a:t>
            </a:fld>
            <a:endParaRPr lang="es-CL" dirty="0"/>
          </a:p>
        </p:txBody>
      </p:sp>
    </p:spTree>
    <p:extLst>
      <p:ext uri="{BB962C8B-B14F-4D97-AF65-F5344CB8AC3E}">
        <p14:creationId xmlns:p14="http://schemas.microsoft.com/office/powerpoint/2010/main" val="332567539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dirty="0"/>
          </a:p>
        </p:txBody>
      </p:sp>
      <p:sp>
        <p:nvSpPr>
          <p:cNvPr id="4" name="3 Marcador de número de diapositiva"/>
          <p:cNvSpPr>
            <a:spLocks noGrp="1"/>
          </p:cNvSpPr>
          <p:nvPr>
            <p:ph type="sldNum" sz="quarter" idx="10"/>
          </p:nvPr>
        </p:nvSpPr>
        <p:spPr/>
        <p:txBody>
          <a:bodyPr/>
          <a:lstStyle/>
          <a:p>
            <a:fld id="{27531693-2D7D-4FE1-9C98-9E26CFBF2853}" type="slidenum">
              <a:rPr lang="es-CL" smtClean="0"/>
              <a:t>30</a:t>
            </a:fld>
            <a:endParaRPr lang="es-CL" dirty="0"/>
          </a:p>
        </p:txBody>
      </p:sp>
    </p:spTree>
    <p:extLst>
      <p:ext uri="{BB962C8B-B14F-4D97-AF65-F5344CB8AC3E}">
        <p14:creationId xmlns:p14="http://schemas.microsoft.com/office/powerpoint/2010/main" val="356607443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dirty="0"/>
          </a:p>
        </p:txBody>
      </p:sp>
      <p:sp>
        <p:nvSpPr>
          <p:cNvPr id="4" name="3 Marcador de número de diapositiva"/>
          <p:cNvSpPr>
            <a:spLocks noGrp="1"/>
          </p:cNvSpPr>
          <p:nvPr>
            <p:ph type="sldNum" sz="quarter" idx="10"/>
          </p:nvPr>
        </p:nvSpPr>
        <p:spPr/>
        <p:txBody>
          <a:bodyPr/>
          <a:lstStyle/>
          <a:p>
            <a:fld id="{27531693-2D7D-4FE1-9C98-9E26CFBF2853}" type="slidenum">
              <a:rPr lang="es-CL" smtClean="0"/>
              <a:t>31</a:t>
            </a:fld>
            <a:endParaRPr lang="es-CL" dirty="0"/>
          </a:p>
        </p:txBody>
      </p:sp>
    </p:spTree>
    <p:extLst>
      <p:ext uri="{BB962C8B-B14F-4D97-AF65-F5344CB8AC3E}">
        <p14:creationId xmlns:p14="http://schemas.microsoft.com/office/powerpoint/2010/main" val="15234106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dirty="0"/>
          </a:p>
        </p:txBody>
      </p:sp>
      <p:sp>
        <p:nvSpPr>
          <p:cNvPr id="4" name="3 Marcador de número de diapositiva"/>
          <p:cNvSpPr>
            <a:spLocks noGrp="1"/>
          </p:cNvSpPr>
          <p:nvPr>
            <p:ph type="sldNum" sz="quarter" idx="10"/>
          </p:nvPr>
        </p:nvSpPr>
        <p:spPr/>
        <p:txBody>
          <a:bodyPr/>
          <a:lstStyle/>
          <a:p>
            <a:fld id="{27531693-2D7D-4FE1-9C98-9E26CFBF2853}" type="slidenum">
              <a:rPr lang="es-CL" smtClean="0"/>
              <a:t>4</a:t>
            </a:fld>
            <a:endParaRPr lang="es-CL" dirty="0"/>
          </a:p>
        </p:txBody>
      </p:sp>
    </p:spTree>
    <p:extLst>
      <p:ext uri="{BB962C8B-B14F-4D97-AF65-F5344CB8AC3E}">
        <p14:creationId xmlns:p14="http://schemas.microsoft.com/office/powerpoint/2010/main" val="33256753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dirty="0"/>
          </a:p>
        </p:txBody>
      </p:sp>
      <p:sp>
        <p:nvSpPr>
          <p:cNvPr id="4" name="3 Marcador de número de diapositiva"/>
          <p:cNvSpPr>
            <a:spLocks noGrp="1"/>
          </p:cNvSpPr>
          <p:nvPr>
            <p:ph type="sldNum" sz="quarter" idx="10"/>
          </p:nvPr>
        </p:nvSpPr>
        <p:spPr/>
        <p:txBody>
          <a:bodyPr/>
          <a:lstStyle/>
          <a:p>
            <a:fld id="{27531693-2D7D-4FE1-9C98-9E26CFBF2853}" type="slidenum">
              <a:rPr lang="es-CL" smtClean="0"/>
              <a:t>5</a:t>
            </a:fld>
            <a:endParaRPr lang="es-CL" dirty="0"/>
          </a:p>
        </p:txBody>
      </p:sp>
    </p:spTree>
    <p:extLst>
      <p:ext uri="{BB962C8B-B14F-4D97-AF65-F5344CB8AC3E}">
        <p14:creationId xmlns:p14="http://schemas.microsoft.com/office/powerpoint/2010/main" val="33256753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dirty="0"/>
          </a:p>
        </p:txBody>
      </p:sp>
      <p:sp>
        <p:nvSpPr>
          <p:cNvPr id="4" name="3 Marcador de número de diapositiva"/>
          <p:cNvSpPr>
            <a:spLocks noGrp="1"/>
          </p:cNvSpPr>
          <p:nvPr>
            <p:ph type="sldNum" sz="quarter" idx="10"/>
          </p:nvPr>
        </p:nvSpPr>
        <p:spPr/>
        <p:txBody>
          <a:bodyPr/>
          <a:lstStyle/>
          <a:p>
            <a:fld id="{27531693-2D7D-4FE1-9C98-9E26CFBF2853}" type="slidenum">
              <a:rPr lang="es-CL" smtClean="0"/>
              <a:t>6</a:t>
            </a:fld>
            <a:endParaRPr lang="es-CL" dirty="0"/>
          </a:p>
        </p:txBody>
      </p:sp>
    </p:spTree>
    <p:extLst>
      <p:ext uri="{BB962C8B-B14F-4D97-AF65-F5344CB8AC3E}">
        <p14:creationId xmlns:p14="http://schemas.microsoft.com/office/powerpoint/2010/main" val="33256753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dirty="0"/>
          </a:p>
        </p:txBody>
      </p:sp>
      <p:sp>
        <p:nvSpPr>
          <p:cNvPr id="4" name="3 Marcador de número de diapositiva"/>
          <p:cNvSpPr>
            <a:spLocks noGrp="1"/>
          </p:cNvSpPr>
          <p:nvPr>
            <p:ph type="sldNum" sz="quarter" idx="10"/>
          </p:nvPr>
        </p:nvSpPr>
        <p:spPr/>
        <p:txBody>
          <a:bodyPr/>
          <a:lstStyle/>
          <a:p>
            <a:fld id="{27531693-2D7D-4FE1-9C98-9E26CFBF2853}" type="slidenum">
              <a:rPr lang="es-CL" smtClean="0"/>
              <a:t>7</a:t>
            </a:fld>
            <a:endParaRPr lang="es-CL" dirty="0"/>
          </a:p>
        </p:txBody>
      </p:sp>
    </p:spTree>
    <p:extLst>
      <p:ext uri="{BB962C8B-B14F-4D97-AF65-F5344CB8AC3E}">
        <p14:creationId xmlns:p14="http://schemas.microsoft.com/office/powerpoint/2010/main" val="33256753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dirty="0"/>
          </a:p>
        </p:txBody>
      </p:sp>
      <p:sp>
        <p:nvSpPr>
          <p:cNvPr id="4" name="3 Marcador de número de diapositiva"/>
          <p:cNvSpPr>
            <a:spLocks noGrp="1"/>
          </p:cNvSpPr>
          <p:nvPr>
            <p:ph type="sldNum" sz="quarter" idx="10"/>
          </p:nvPr>
        </p:nvSpPr>
        <p:spPr/>
        <p:txBody>
          <a:bodyPr/>
          <a:lstStyle/>
          <a:p>
            <a:fld id="{27531693-2D7D-4FE1-9C98-9E26CFBF2853}" type="slidenum">
              <a:rPr lang="es-CL" smtClean="0"/>
              <a:t>8</a:t>
            </a:fld>
            <a:endParaRPr lang="es-CL" dirty="0"/>
          </a:p>
        </p:txBody>
      </p:sp>
    </p:spTree>
    <p:extLst>
      <p:ext uri="{BB962C8B-B14F-4D97-AF65-F5344CB8AC3E}">
        <p14:creationId xmlns:p14="http://schemas.microsoft.com/office/powerpoint/2010/main" val="33256753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a:p>
        </p:txBody>
      </p:sp>
      <p:sp>
        <p:nvSpPr>
          <p:cNvPr id="4" name="3 Marcador de número de diapositiva"/>
          <p:cNvSpPr>
            <a:spLocks noGrp="1"/>
          </p:cNvSpPr>
          <p:nvPr>
            <p:ph type="sldNum" sz="quarter" idx="10"/>
          </p:nvPr>
        </p:nvSpPr>
        <p:spPr/>
        <p:txBody>
          <a:bodyPr/>
          <a:lstStyle/>
          <a:p>
            <a:fld id="{27531693-2D7D-4FE1-9C98-9E26CFBF2853}" type="slidenum">
              <a:rPr lang="es-CL" smtClean="0"/>
              <a:t>9</a:t>
            </a:fld>
            <a:endParaRPr lang="es-CL"/>
          </a:p>
        </p:txBody>
      </p:sp>
    </p:spTree>
    <p:extLst>
      <p:ext uri="{BB962C8B-B14F-4D97-AF65-F5344CB8AC3E}">
        <p14:creationId xmlns:p14="http://schemas.microsoft.com/office/powerpoint/2010/main" val="33256753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CL"/>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8775ACD5-5DBA-426B-A2AD-491C9F200183}" type="datetimeFigureOut">
              <a:rPr lang="es-CL" smtClean="0"/>
              <a:t>11-11-2015</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fld id="{06F784A8-A373-49A8-A7C7-FA6687370F3D}" type="slidenum">
              <a:rPr lang="es-CL" smtClean="0"/>
              <a:t>‹Nº›</a:t>
            </a:fld>
            <a:endParaRPr lang="es-CL"/>
          </a:p>
        </p:txBody>
      </p:sp>
    </p:spTree>
    <p:extLst>
      <p:ext uri="{BB962C8B-B14F-4D97-AF65-F5344CB8AC3E}">
        <p14:creationId xmlns:p14="http://schemas.microsoft.com/office/powerpoint/2010/main" val="6185440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p>
            <a:fld id="{8775ACD5-5DBA-426B-A2AD-491C9F200183}" type="datetimeFigureOut">
              <a:rPr lang="es-CL" smtClean="0"/>
              <a:t>11-11-2015</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06F784A8-A373-49A8-A7C7-FA6687370F3D}" type="slidenum">
              <a:rPr lang="es-CL" smtClean="0"/>
              <a:t>‹Nº›</a:t>
            </a:fld>
            <a:endParaRPr lang="es-CL"/>
          </a:p>
        </p:txBody>
      </p:sp>
    </p:spTree>
    <p:extLst>
      <p:ext uri="{BB962C8B-B14F-4D97-AF65-F5344CB8AC3E}">
        <p14:creationId xmlns:p14="http://schemas.microsoft.com/office/powerpoint/2010/main" val="9785908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CL"/>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p>
            <a:fld id="{8775ACD5-5DBA-426B-A2AD-491C9F200183}" type="datetimeFigureOut">
              <a:rPr lang="es-CL" smtClean="0"/>
              <a:t>11-11-2015</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06F784A8-A373-49A8-A7C7-FA6687370F3D}" type="slidenum">
              <a:rPr lang="es-CL" smtClean="0"/>
              <a:t>‹Nº›</a:t>
            </a:fld>
            <a:endParaRPr lang="es-CL"/>
          </a:p>
        </p:txBody>
      </p:sp>
    </p:spTree>
    <p:extLst>
      <p:ext uri="{BB962C8B-B14F-4D97-AF65-F5344CB8AC3E}">
        <p14:creationId xmlns:p14="http://schemas.microsoft.com/office/powerpoint/2010/main" val="30159638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CL"/>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CL"/>
          </a:p>
        </p:txBody>
      </p:sp>
      <p:sp>
        <p:nvSpPr>
          <p:cNvPr id="4" name="3 Marcador de fecha"/>
          <p:cNvSpPr>
            <a:spLocks noGrp="1"/>
          </p:cNvSpPr>
          <p:nvPr>
            <p:ph type="dt" sz="half" idx="10"/>
          </p:nvPr>
        </p:nvSpPr>
        <p:spPr/>
        <p:txBody>
          <a:bodyPr/>
          <a:lstStyle/>
          <a:p>
            <a:fld id="{8775ACD5-5DBA-426B-A2AD-491C9F200183}" type="datetimeFigureOut">
              <a:rPr lang="es-CL" smtClean="0"/>
              <a:t>11-11-2015</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06F784A8-A373-49A8-A7C7-FA6687370F3D}" type="slidenum">
              <a:rPr lang="es-CL" smtClean="0"/>
              <a:t>‹Nº›</a:t>
            </a:fld>
            <a:endParaRPr lang="es-CL"/>
          </a:p>
        </p:txBody>
      </p:sp>
    </p:spTree>
    <p:extLst>
      <p:ext uri="{BB962C8B-B14F-4D97-AF65-F5344CB8AC3E}">
        <p14:creationId xmlns:p14="http://schemas.microsoft.com/office/powerpoint/2010/main" val="26981266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p>
            <a:fld id="{8775ACD5-5DBA-426B-A2AD-491C9F200183}" type="datetimeFigureOut">
              <a:rPr lang="es-CL" smtClean="0"/>
              <a:t>11-11-2015</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06F784A8-A373-49A8-A7C7-FA6687370F3D}" type="slidenum">
              <a:rPr lang="es-CL" smtClean="0"/>
              <a:t>‹Nº›</a:t>
            </a:fld>
            <a:endParaRPr lang="es-CL"/>
          </a:p>
        </p:txBody>
      </p:sp>
    </p:spTree>
    <p:extLst>
      <p:ext uri="{BB962C8B-B14F-4D97-AF65-F5344CB8AC3E}">
        <p14:creationId xmlns:p14="http://schemas.microsoft.com/office/powerpoint/2010/main" val="27714799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8775ACD5-5DBA-426B-A2AD-491C9F200183}" type="datetimeFigureOut">
              <a:rPr lang="es-CL" smtClean="0"/>
              <a:t>11-11-2015</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06F784A8-A373-49A8-A7C7-FA6687370F3D}" type="slidenum">
              <a:rPr lang="es-CL" smtClean="0"/>
              <a:t>‹Nº›</a:t>
            </a:fld>
            <a:endParaRPr lang="es-CL"/>
          </a:p>
        </p:txBody>
      </p:sp>
    </p:spTree>
    <p:extLst>
      <p:ext uri="{BB962C8B-B14F-4D97-AF65-F5344CB8AC3E}">
        <p14:creationId xmlns:p14="http://schemas.microsoft.com/office/powerpoint/2010/main" val="18259407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4 Marcador de fecha"/>
          <p:cNvSpPr>
            <a:spLocks noGrp="1"/>
          </p:cNvSpPr>
          <p:nvPr>
            <p:ph type="dt" sz="half" idx="10"/>
          </p:nvPr>
        </p:nvSpPr>
        <p:spPr/>
        <p:txBody>
          <a:bodyPr/>
          <a:lstStyle/>
          <a:p>
            <a:fld id="{8775ACD5-5DBA-426B-A2AD-491C9F200183}" type="datetimeFigureOut">
              <a:rPr lang="es-CL" smtClean="0"/>
              <a:t>11-11-2015</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fld id="{06F784A8-A373-49A8-A7C7-FA6687370F3D}" type="slidenum">
              <a:rPr lang="es-CL" smtClean="0"/>
              <a:t>‹Nº›</a:t>
            </a:fld>
            <a:endParaRPr lang="es-CL"/>
          </a:p>
        </p:txBody>
      </p:sp>
    </p:spTree>
    <p:extLst>
      <p:ext uri="{BB962C8B-B14F-4D97-AF65-F5344CB8AC3E}">
        <p14:creationId xmlns:p14="http://schemas.microsoft.com/office/powerpoint/2010/main" val="17519934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7" name="6 Marcador de fecha"/>
          <p:cNvSpPr>
            <a:spLocks noGrp="1"/>
          </p:cNvSpPr>
          <p:nvPr>
            <p:ph type="dt" sz="half" idx="10"/>
          </p:nvPr>
        </p:nvSpPr>
        <p:spPr/>
        <p:txBody>
          <a:bodyPr/>
          <a:lstStyle/>
          <a:p>
            <a:fld id="{8775ACD5-5DBA-426B-A2AD-491C9F200183}" type="datetimeFigureOut">
              <a:rPr lang="es-CL" smtClean="0"/>
              <a:t>11-11-2015</a:t>
            </a:fld>
            <a:endParaRPr lang="es-CL"/>
          </a:p>
        </p:txBody>
      </p:sp>
      <p:sp>
        <p:nvSpPr>
          <p:cNvPr id="8" name="7 Marcador de pie de página"/>
          <p:cNvSpPr>
            <a:spLocks noGrp="1"/>
          </p:cNvSpPr>
          <p:nvPr>
            <p:ph type="ftr" sz="quarter" idx="11"/>
          </p:nvPr>
        </p:nvSpPr>
        <p:spPr/>
        <p:txBody>
          <a:bodyPr/>
          <a:lstStyle/>
          <a:p>
            <a:endParaRPr lang="es-CL"/>
          </a:p>
        </p:txBody>
      </p:sp>
      <p:sp>
        <p:nvSpPr>
          <p:cNvPr id="9" name="8 Marcador de número de diapositiva"/>
          <p:cNvSpPr>
            <a:spLocks noGrp="1"/>
          </p:cNvSpPr>
          <p:nvPr>
            <p:ph type="sldNum" sz="quarter" idx="12"/>
          </p:nvPr>
        </p:nvSpPr>
        <p:spPr/>
        <p:txBody>
          <a:bodyPr/>
          <a:lstStyle/>
          <a:p>
            <a:fld id="{06F784A8-A373-49A8-A7C7-FA6687370F3D}" type="slidenum">
              <a:rPr lang="es-CL" smtClean="0"/>
              <a:t>‹Nº›</a:t>
            </a:fld>
            <a:endParaRPr lang="es-CL"/>
          </a:p>
        </p:txBody>
      </p:sp>
    </p:spTree>
    <p:extLst>
      <p:ext uri="{BB962C8B-B14F-4D97-AF65-F5344CB8AC3E}">
        <p14:creationId xmlns:p14="http://schemas.microsoft.com/office/powerpoint/2010/main" val="19969396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fecha"/>
          <p:cNvSpPr>
            <a:spLocks noGrp="1"/>
          </p:cNvSpPr>
          <p:nvPr>
            <p:ph type="dt" sz="half" idx="10"/>
          </p:nvPr>
        </p:nvSpPr>
        <p:spPr/>
        <p:txBody>
          <a:bodyPr/>
          <a:lstStyle/>
          <a:p>
            <a:fld id="{8775ACD5-5DBA-426B-A2AD-491C9F200183}" type="datetimeFigureOut">
              <a:rPr lang="es-CL" smtClean="0"/>
              <a:t>11-11-2015</a:t>
            </a:fld>
            <a:endParaRPr lang="es-CL"/>
          </a:p>
        </p:txBody>
      </p:sp>
      <p:sp>
        <p:nvSpPr>
          <p:cNvPr id="4" name="3 Marcador de pie de página"/>
          <p:cNvSpPr>
            <a:spLocks noGrp="1"/>
          </p:cNvSpPr>
          <p:nvPr>
            <p:ph type="ftr" sz="quarter" idx="11"/>
          </p:nvPr>
        </p:nvSpPr>
        <p:spPr/>
        <p:txBody>
          <a:bodyPr/>
          <a:lstStyle/>
          <a:p>
            <a:endParaRPr lang="es-CL"/>
          </a:p>
        </p:txBody>
      </p:sp>
      <p:sp>
        <p:nvSpPr>
          <p:cNvPr id="5" name="4 Marcador de número de diapositiva"/>
          <p:cNvSpPr>
            <a:spLocks noGrp="1"/>
          </p:cNvSpPr>
          <p:nvPr>
            <p:ph type="sldNum" sz="quarter" idx="12"/>
          </p:nvPr>
        </p:nvSpPr>
        <p:spPr/>
        <p:txBody>
          <a:bodyPr/>
          <a:lstStyle/>
          <a:p>
            <a:fld id="{06F784A8-A373-49A8-A7C7-FA6687370F3D}" type="slidenum">
              <a:rPr lang="es-CL" smtClean="0"/>
              <a:t>‹Nº›</a:t>
            </a:fld>
            <a:endParaRPr lang="es-CL"/>
          </a:p>
        </p:txBody>
      </p:sp>
    </p:spTree>
    <p:extLst>
      <p:ext uri="{BB962C8B-B14F-4D97-AF65-F5344CB8AC3E}">
        <p14:creationId xmlns:p14="http://schemas.microsoft.com/office/powerpoint/2010/main" val="36176585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8775ACD5-5DBA-426B-A2AD-491C9F200183}" type="datetimeFigureOut">
              <a:rPr lang="es-CL" smtClean="0"/>
              <a:t>11-11-2015</a:t>
            </a:fld>
            <a:endParaRPr lang="es-CL"/>
          </a:p>
        </p:txBody>
      </p:sp>
      <p:sp>
        <p:nvSpPr>
          <p:cNvPr id="3" name="2 Marcador de pie de página"/>
          <p:cNvSpPr>
            <a:spLocks noGrp="1"/>
          </p:cNvSpPr>
          <p:nvPr>
            <p:ph type="ftr" sz="quarter" idx="11"/>
          </p:nvPr>
        </p:nvSpPr>
        <p:spPr/>
        <p:txBody>
          <a:bodyPr/>
          <a:lstStyle/>
          <a:p>
            <a:endParaRPr lang="es-CL"/>
          </a:p>
        </p:txBody>
      </p:sp>
      <p:sp>
        <p:nvSpPr>
          <p:cNvPr id="4" name="3 Marcador de número de diapositiva"/>
          <p:cNvSpPr>
            <a:spLocks noGrp="1"/>
          </p:cNvSpPr>
          <p:nvPr>
            <p:ph type="sldNum" sz="quarter" idx="12"/>
          </p:nvPr>
        </p:nvSpPr>
        <p:spPr/>
        <p:txBody>
          <a:bodyPr/>
          <a:lstStyle/>
          <a:p>
            <a:fld id="{06F784A8-A373-49A8-A7C7-FA6687370F3D}" type="slidenum">
              <a:rPr lang="es-CL" smtClean="0"/>
              <a:t>‹Nº›</a:t>
            </a:fld>
            <a:endParaRPr lang="es-CL"/>
          </a:p>
        </p:txBody>
      </p:sp>
    </p:spTree>
    <p:extLst>
      <p:ext uri="{BB962C8B-B14F-4D97-AF65-F5344CB8AC3E}">
        <p14:creationId xmlns:p14="http://schemas.microsoft.com/office/powerpoint/2010/main" val="31547360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CL"/>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8775ACD5-5DBA-426B-A2AD-491C9F200183}" type="datetimeFigureOut">
              <a:rPr lang="es-CL" smtClean="0"/>
              <a:t>11-11-2015</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fld id="{06F784A8-A373-49A8-A7C7-FA6687370F3D}" type="slidenum">
              <a:rPr lang="es-CL" smtClean="0"/>
              <a:t>‹Nº›</a:t>
            </a:fld>
            <a:endParaRPr lang="es-CL"/>
          </a:p>
        </p:txBody>
      </p:sp>
    </p:spTree>
    <p:extLst>
      <p:ext uri="{BB962C8B-B14F-4D97-AF65-F5344CB8AC3E}">
        <p14:creationId xmlns:p14="http://schemas.microsoft.com/office/powerpoint/2010/main" val="1494261594"/>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75ACD5-5DBA-426B-A2AD-491C9F200183}" type="datetimeFigureOut">
              <a:rPr lang="es-CL" smtClean="0"/>
              <a:t>11-11-2015</a:t>
            </a:fld>
            <a:endParaRPr lang="es-CL"/>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F784A8-A373-49A8-A7C7-FA6687370F3D}" type="slidenum">
              <a:rPr lang="es-CL" smtClean="0"/>
              <a:t>‹Nº›</a:t>
            </a:fld>
            <a:endParaRPr lang="es-CL"/>
          </a:p>
        </p:txBody>
      </p:sp>
    </p:spTree>
    <p:extLst>
      <p:ext uri="{BB962C8B-B14F-4D97-AF65-F5344CB8AC3E}">
        <p14:creationId xmlns:p14="http://schemas.microsoft.com/office/powerpoint/2010/main" val="2995897975"/>
      </p:ext>
    </p:extLst>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notesSlide" Target="../notesSlides/notesSlide1.xml"/><Relationship Id="rId7" Type="http://schemas.openxmlformats.org/officeDocument/2006/relationships/image" Target="../media/image4.png"/><Relationship Id="rId2" Type="http://schemas.openxmlformats.org/officeDocument/2006/relationships/slideLayout" Target="../slideLayouts/slideLayout8.xml"/><Relationship Id="rId1" Type="http://schemas.openxmlformats.org/officeDocument/2006/relationships/themeOverride" Target="../theme/themeOverride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 Id="rId9"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notesSlide" Target="../notesSlides/notesSlide12.xml"/><Relationship Id="rId7" Type="http://schemas.openxmlformats.org/officeDocument/2006/relationships/image" Target="../media/image10.png"/><Relationship Id="rId2" Type="http://schemas.openxmlformats.org/officeDocument/2006/relationships/slideLayout" Target="../slideLayouts/slideLayout1.xml"/><Relationship Id="rId1" Type="http://schemas.openxmlformats.org/officeDocument/2006/relationships/vmlDrawing" Target="../drawings/vmlDrawing3.v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audio" Target="../media/audio1.wav"/><Relationship Id="rId7"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24.jp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25.jp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25.jp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7.png"/><Relationship Id="rId7"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jp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28.jpe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29.pn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30.jp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31.jp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24.xml.rels><?xml version="1.0" encoding="UTF-8" standalone="yes"?>
<Relationships xmlns="http://schemas.openxmlformats.org/package/2006/relationships"><Relationship Id="rId8" Type="http://schemas.openxmlformats.org/officeDocument/2006/relationships/image" Target="../media/image33.jpg"/><Relationship Id="rId3" Type="http://schemas.openxmlformats.org/officeDocument/2006/relationships/image" Target="../media/image7.png"/><Relationship Id="rId7" Type="http://schemas.openxmlformats.org/officeDocument/2006/relationships/image" Target="../media/image32.jpg"/><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34.jpg"/></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35.jpeg"/><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image" Target="../media/image37.png"/><Relationship Id="rId5" Type="http://schemas.openxmlformats.org/officeDocument/2006/relationships/image" Target="../media/image36.jpg"/><Relationship Id="rId4" Type="http://schemas.openxmlformats.org/officeDocument/2006/relationships/image" Target="../media/image10.png"/></Relationships>
</file>

<file path=ppt/slides/_rels/slide27.xml.rels><?xml version="1.0" encoding="UTF-8" standalone="yes"?>
<Relationships xmlns="http://schemas.openxmlformats.org/package/2006/relationships"><Relationship Id="rId8" Type="http://schemas.openxmlformats.org/officeDocument/2006/relationships/image" Target="../media/image39.jpeg"/><Relationship Id="rId3" Type="http://schemas.openxmlformats.org/officeDocument/2006/relationships/image" Target="../media/image7.png"/><Relationship Id="rId7" Type="http://schemas.openxmlformats.org/officeDocument/2006/relationships/image" Target="../media/image38.jpg"/><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40.jpg"/><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41.png"/><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7.png"/><Relationship Id="rId7" Type="http://schemas.openxmlformats.org/officeDocument/2006/relationships/hyperlink" Target="http://www.google.cl/url?sa=i&amp;rct=j&amp;q=&amp;esrc=s&amp;frm=1&amp;source=images&amp;cd=&amp;cad=rja&amp;uact=8&amp;docid=YL4-AtTX20FQKM&amp;tbnid=aJriTW9gloNyNM:&amp;ved=0CAUQjRw&amp;url=http://www.agua.org.mx/h2o/index.php?option%3Dcom_content%26view%3Dcategory%26id%3D1118%26Itemid%3D300009&amp;ei=Nc3PU9rRJsqhogS_zoHgDQ&amp;bvm=bv.71667212,d.cWc&amp;psig=AFQjCNEpCl9sZDlDb9qS3-xaNUQEQKbXTA&amp;ust=1406213809248887"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14.jpeg"/></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42.png"/><Relationship Id="rId2" Type="http://schemas.openxmlformats.org/officeDocument/2006/relationships/notesSlide" Target="../notesSlides/notesSlide30.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3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audio" Target="../media/audio2.wav"/><Relationship Id="rId7" Type="http://schemas.openxmlformats.org/officeDocument/2006/relationships/image" Target="../media/image4.png"/><Relationship Id="rId2" Type="http://schemas.openxmlformats.org/officeDocument/2006/relationships/notesSlide" Target="../notesSlides/notesSlide3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 Id="rId9"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7.png"/><Relationship Id="rId7"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7.png"/><Relationship Id="rId7"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notesSlide" Target="../notesSlides/notesSlide7.xml"/><Relationship Id="rId7" Type="http://schemas.openxmlformats.org/officeDocument/2006/relationships/image" Target="../media/image10.png"/><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20.png"/></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2.bin"/><Relationship Id="rId3" Type="http://schemas.openxmlformats.org/officeDocument/2006/relationships/notesSlide" Target="../notesSlides/notesSlide8.xml"/><Relationship Id="rId7" Type="http://schemas.openxmlformats.org/officeDocument/2006/relationships/image" Target="../media/image10.png"/><Relationship Id="rId2" Type="http://schemas.openxmlformats.org/officeDocument/2006/relationships/slideLayout" Target="../slideLayouts/slideLayout1.xml"/><Relationship Id="rId1" Type="http://schemas.openxmlformats.org/officeDocument/2006/relationships/vmlDrawing" Target="../drawings/vmlDrawing2.v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8" name="object 18"/>
          <p:cNvSpPr/>
          <p:nvPr/>
        </p:nvSpPr>
        <p:spPr>
          <a:xfrm>
            <a:off x="0" y="0"/>
            <a:ext cx="9144000" cy="6858000"/>
          </a:xfrm>
          <a:custGeom>
            <a:avLst/>
            <a:gdLst/>
            <a:ahLst/>
            <a:cxnLst/>
            <a:rect l="l" t="t" r="r" b="b"/>
            <a:pathLst>
              <a:path w="9144000" h="6858000">
                <a:moveTo>
                  <a:pt x="9144000" y="0"/>
                </a:moveTo>
                <a:lnTo>
                  <a:pt x="0" y="0"/>
                </a:lnTo>
                <a:lnTo>
                  <a:pt x="0" y="6857998"/>
                </a:lnTo>
                <a:lnTo>
                  <a:pt x="9144000" y="6857998"/>
                </a:lnTo>
                <a:lnTo>
                  <a:pt x="9144000" y="0"/>
                </a:lnTo>
                <a:close/>
              </a:path>
            </a:pathLst>
          </a:custGeom>
          <a:solidFill>
            <a:srgbClr val="006CB7"/>
          </a:solidFill>
        </p:spPr>
        <p:txBody>
          <a:bodyPr wrap="square" lIns="0" tIns="0" rIns="0" bIns="0" rtlCol="0">
            <a:noAutofit/>
          </a:bodyPr>
          <a:lstStyle/>
          <a:p>
            <a:endParaRPr dirty="0"/>
          </a:p>
        </p:txBody>
      </p:sp>
      <p:sp>
        <p:nvSpPr>
          <p:cNvPr id="12" name="object 12"/>
          <p:cNvSpPr/>
          <p:nvPr/>
        </p:nvSpPr>
        <p:spPr>
          <a:xfrm>
            <a:off x="437388" y="3246119"/>
            <a:ext cx="1164336" cy="3611879"/>
          </a:xfrm>
          <a:prstGeom prst="rect">
            <a:avLst/>
          </a:prstGeom>
          <a:blipFill>
            <a:blip r:embed="rId4" cstate="print"/>
            <a:stretch>
              <a:fillRect/>
            </a:stretch>
          </a:blipFill>
        </p:spPr>
        <p:txBody>
          <a:bodyPr wrap="square" lIns="0" tIns="0" rIns="0" bIns="0" rtlCol="0">
            <a:noAutofit/>
          </a:bodyPr>
          <a:lstStyle/>
          <a:p>
            <a:endParaRPr dirty="0"/>
          </a:p>
        </p:txBody>
      </p:sp>
      <p:sp>
        <p:nvSpPr>
          <p:cNvPr id="13" name="object 13"/>
          <p:cNvSpPr/>
          <p:nvPr/>
        </p:nvSpPr>
        <p:spPr>
          <a:xfrm>
            <a:off x="533400" y="3333749"/>
            <a:ext cx="1033462" cy="3524250"/>
          </a:xfrm>
          <a:custGeom>
            <a:avLst/>
            <a:gdLst/>
            <a:ahLst/>
            <a:cxnLst/>
            <a:rect l="l" t="t" r="r" b="b"/>
            <a:pathLst>
              <a:path w="1033462" h="3524250">
                <a:moveTo>
                  <a:pt x="1033462" y="0"/>
                </a:moveTo>
                <a:lnTo>
                  <a:pt x="0" y="0"/>
                </a:lnTo>
                <a:lnTo>
                  <a:pt x="0" y="3524246"/>
                </a:lnTo>
                <a:lnTo>
                  <a:pt x="1033462" y="3524246"/>
                </a:lnTo>
                <a:lnTo>
                  <a:pt x="1033462" y="0"/>
                </a:lnTo>
                <a:close/>
              </a:path>
            </a:pathLst>
          </a:custGeom>
          <a:solidFill>
            <a:srgbClr val="006CB7"/>
          </a:solidFill>
        </p:spPr>
        <p:txBody>
          <a:bodyPr wrap="square" lIns="0" tIns="0" rIns="0" bIns="0" rtlCol="0">
            <a:noAutofit/>
          </a:bodyPr>
          <a:lstStyle/>
          <a:p>
            <a:endParaRPr dirty="0"/>
          </a:p>
        </p:txBody>
      </p:sp>
      <p:sp>
        <p:nvSpPr>
          <p:cNvPr id="14" name="object 14"/>
          <p:cNvSpPr/>
          <p:nvPr/>
        </p:nvSpPr>
        <p:spPr>
          <a:xfrm>
            <a:off x="1470660" y="3246119"/>
            <a:ext cx="1391412" cy="3611879"/>
          </a:xfrm>
          <a:prstGeom prst="rect">
            <a:avLst/>
          </a:prstGeom>
          <a:blipFill>
            <a:blip r:embed="rId5" cstate="print"/>
            <a:stretch>
              <a:fillRect/>
            </a:stretch>
          </a:blipFill>
        </p:spPr>
        <p:txBody>
          <a:bodyPr wrap="square" lIns="0" tIns="0" rIns="0" bIns="0" rtlCol="0">
            <a:noAutofit/>
          </a:bodyPr>
          <a:lstStyle/>
          <a:p>
            <a:endParaRPr dirty="0"/>
          </a:p>
        </p:txBody>
      </p:sp>
      <p:sp>
        <p:nvSpPr>
          <p:cNvPr id="15" name="object 15"/>
          <p:cNvSpPr/>
          <p:nvPr/>
        </p:nvSpPr>
        <p:spPr>
          <a:xfrm>
            <a:off x="1566926" y="3333749"/>
            <a:ext cx="1260475" cy="3524250"/>
          </a:xfrm>
          <a:custGeom>
            <a:avLst/>
            <a:gdLst/>
            <a:ahLst/>
            <a:cxnLst/>
            <a:rect l="l" t="t" r="r" b="b"/>
            <a:pathLst>
              <a:path w="1260475" h="3524250">
                <a:moveTo>
                  <a:pt x="1260475" y="0"/>
                </a:moveTo>
                <a:lnTo>
                  <a:pt x="0" y="0"/>
                </a:lnTo>
                <a:lnTo>
                  <a:pt x="0" y="3524246"/>
                </a:lnTo>
                <a:lnTo>
                  <a:pt x="1260475" y="3524246"/>
                </a:lnTo>
                <a:lnTo>
                  <a:pt x="1260475" y="0"/>
                </a:lnTo>
                <a:close/>
              </a:path>
            </a:pathLst>
          </a:custGeom>
          <a:solidFill>
            <a:srgbClr val="EE4144"/>
          </a:solidFill>
        </p:spPr>
        <p:txBody>
          <a:bodyPr wrap="square" lIns="0" tIns="0" rIns="0" bIns="0" rtlCol="0">
            <a:noAutofit/>
          </a:bodyPr>
          <a:lstStyle/>
          <a:p>
            <a:endParaRPr dirty="0"/>
          </a:p>
        </p:txBody>
      </p:sp>
      <p:sp>
        <p:nvSpPr>
          <p:cNvPr id="16" name="object 16"/>
          <p:cNvSpPr/>
          <p:nvPr/>
        </p:nvSpPr>
        <p:spPr>
          <a:xfrm>
            <a:off x="647700" y="3452812"/>
            <a:ext cx="803275" cy="585787"/>
          </a:xfrm>
          <a:prstGeom prst="rect">
            <a:avLst/>
          </a:prstGeom>
          <a:blipFill>
            <a:blip r:embed="rId6" cstate="print"/>
            <a:stretch>
              <a:fillRect/>
            </a:stretch>
          </a:blipFill>
        </p:spPr>
        <p:txBody>
          <a:bodyPr wrap="square" lIns="0" tIns="0" rIns="0" bIns="0" rtlCol="0">
            <a:noAutofit/>
          </a:bodyPr>
          <a:lstStyle/>
          <a:p>
            <a:endParaRPr dirty="0"/>
          </a:p>
        </p:txBody>
      </p:sp>
      <p:sp>
        <p:nvSpPr>
          <p:cNvPr id="17" name="object 17"/>
          <p:cNvSpPr/>
          <p:nvPr/>
        </p:nvSpPr>
        <p:spPr>
          <a:xfrm>
            <a:off x="1709801" y="3482975"/>
            <a:ext cx="1004887" cy="273050"/>
          </a:xfrm>
          <a:prstGeom prst="rect">
            <a:avLst/>
          </a:prstGeom>
          <a:blipFill>
            <a:blip r:embed="rId7" cstate="print"/>
            <a:stretch>
              <a:fillRect/>
            </a:stretch>
          </a:blipFill>
        </p:spPr>
        <p:txBody>
          <a:bodyPr wrap="square" lIns="0" tIns="0" rIns="0" bIns="0" rtlCol="0">
            <a:noAutofit/>
          </a:bodyPr>
          <a:lstStyle/>
          <a:p>
            <a:endParaRPr dirty="0"/>
          </a:p>
        </p:txBody>
      </p:sp>
      <p:sp>
        <p:nvSpPr>
          <p:cNvPr id="8" name="object 8"/>
          <p:cNvSpPr/>
          <p:nvPr/>
        </p:nvSpPr>
        <p:spPr>
          <a:xfrm>
            <a:off x="495300" y="0"/>
            <a:ext cx="1164336" cy="1464564"/>
          </a:xfrm>
          <a:prstGeom prst="rect">
            <a:avLst/>
          </a:prstGeom>
          <a:blipFill>
            <a:blip r:embed="rId8" cstate="print"/>
            <a:stretch>
              <a:fillRect/>
            </a:stretch>
          </a:blipFill>
        </p:spPr>
        <p:txBody>
          <a:bodyPr wrap="square" lIns="0" tIns="0" rIns="0" bIns="0" rtlCol="0">
            <a:noAutofit/>
          </a:bodyPr>
          <a:lstStyle/>
          <a:p>
            <a:endParaRPr dirty="0"/>
          </a:p>
        </p:txBody>
      </p:sp>
      <p:sp>
        <p:nvSpPr>
          <p:cNvPr id="9" name="object 9"/>
          <p:cNvSpPr/>
          <p:nvPr/>
        </p:nvSpPr>
        <p:spPr>
          <a:xfrm>
            <a:off x="533400" y="0"/>
            <a:ext cx="1033462" cy="1371600"/>
          </a:xfrm>
          <a:custGeom>
            <a:avLst/>
            <a:gdLst/>
            <a:ahLst/>
            <a:cxnLst/>
            <a:rect l="l" t="t" r="r" b="b"/>
            <a:pathLst>
              <a:path w="1033462" h="1371600">
                <a:moveTo>
                  <a:pt x="0" y="1371600"/>
                </a:moveTo>
                <a:lnTo>
                  <a:pt x="1033462" y="1371600"/>
                </a:lnTo>
                <a:lnTo>
                  <a:pt x="1033462" y="0"/>
                </a:lnTo>
                <a:lnTo>
                  <a:pt x="0" y="0"/>
                </a:lnTo>
                <a:lnTo>
                  <a:pt x="0" y="1371600"/>
                </a:lnTo>
                <a:close/>
              </a:path>
            </a:pathLst>
          </a:custGeom>
          <a:solidFill>
            <a:srgbClr val="006CB7"/>
          </a:solidFill>
        </p:spPr>
        <p:txBody>
          <a:bodyPr wrap="square" lIns="0" tIns="0" rIns="0" bIns="0" rtlCol="0">
            <a:noAutofit/>
          </a:bodyPr>
          <a:lstStyle/>
          <a:p>
            <a:endParaRPr dirty="0"/>
          </a:p>
        </p:txBody>
      </p:sp>
      <p:sp>
        <p:nvSpPr>
          <p:cNvPr id="10" name="object 10"/>
          <p:cNvSpPr/>
          <p:nvPr/>
        </p:nvSpPr>
        <p:spPr>
          <a:xfrm>
            <a:off x="1528572" y="0"/>
            <a:ext cx="1391412" cy="1464564"/>
          </a:xfrm>
          <a:prstGeom prst="rect">
            <a:avLst/>
          </a:prstGeom>
          <a:blipFill>
            <a:blip r:embed="rId9" cstate="print"/>
            <a:stretch>
              <a:fillRect/>
            </a:stretch>
          </a:blipFill>
        </p:spPr>
        <p:txBody>
          <a:bodyPr wrap="square" lIns="0" tIns="0" rIns="0" bIns="0" rtlCol="0">
            <a:noAutofit/>
          </a:bodyPr>
          <a:lstStyle/>
          <a:p>
            <a:endParaRPr dirty="0"/>
          </a:p>
        </p:txBody>
      </p:sp>
      <p:sp>
        <p:nvSpPr>
          <p:cNvPr id="11" name="object 11"/>
          <p:cNvSpPr/>
          <p:nvPr/>
        </p:nvSpPr>
        <p:spPr>
          <a:xfrm>
            <a:off x="1566926" y="0"/>
            <a:ext cx="1260475" cy="1371600"/>
          </a:xfrm>
          <a:custGeom>
            <a:avLst/>
            <a:gdLst/>
            <a:ahLst/>
            <a:cxnLst/>
            <a:rect l="l" t="t" r="r" b="b"/>
            <a:pathLst>
              <a:path w="1260475" h="1371600">
                <a:moveTo>
                  <a:pt x="0" y="1371600"/>
                </a:moveTo>
                <a:lnTo>
                  <a:pt x="1260475" y="1371600"/>
                </a:lnTo>
                <a:lnTo>
                  <a:pt x="1260475" y="0"/>
                </a:lnTo>
                <a:lnTo>
                  <a:pt x="0" y="0"/>
                </a:lnTo>
                <a:lnTo>
                  <a:pt x="0" y="1371600"/>
                </a:lnTo>
                <a:close/>
              </a:path>
            </a:pathLst>
          </a:custGeom>
          <a:solidFill>
            <a:srgbClr val="EE4144"/>
          </a:solidFill>
        </p:spPr>
        <p:txBody>
          <a:bodyPr wrap="square" lIns="0" tIns="0" rIns="0" bIns="0" rtlCol="0">
            <a:noAutofit/>
          </a:bodyPr>
          <a:lstStyle/>
          <a:p>
            <a:endParaRPr dirty="0"/>
          </a:p>
        </p:txBody>
      </p:sp>
      <p:sp>
        <p:nvSpPr>
          <p:cNvPr id="7" name="object 7"/>
          <p:cNvSpPr txBox="1"/>
          <p:nvPr/>
        </p:nvSpPr>
        <p:spPr>
          <a:xfrm>
            <a:off x="1713009" y="1724046"/>
            <a:ext cx="6897591" cy="1171553"/>
          </a:xfrm>
          <a:prstGeom prst="rect">
            <a:avLst/>
          </a:prstGeom>
          <a:solidFill>
            <a:srgbClr val="00B0F0"/>
          </a:solidFill>
        </p:spPr>
        <p:style>
          <a:lnRef idx="0">
            <a:schemeClr val="accent5"/>
          </a:lnRef>
          <a:fillRef idx="3">
            <a:schemeClr val="accent5"/>
          </a:fillRef>
          <a:effectRef idx="3">
            <a:schemeClr val="accent5"/>
          </a:effectRef>
          <a:fontRef idx="minor">
            <a:schemeClr val="lt1"/>
          </a:fontRef>
        </p:style>
        <p:txBody>
          <a:bodyPr wrap="square" lIns="0" tIns="0" rIns="0" bIns="0" rtlCol="0" anchor="ctr">
            <a:noAutofit/>
          </a:bodyPr>
          <a:lstStyle/>
          <a:p>
            <a:pPr marL="12700" algn="ctr">
              <a:lnSpc>
                <a:spcPts val="2960"/>
              </a:lnSpc>
              <a:spcBef>
                <a:spcPts val="148"/>
              </a:spcBef>
            </a:pPr>
            <a:r>
              <a:rPr lang="es-CL" sz="2800" b="1" dirty="0" smtClean="0">
                <a:solidFill>
                  <a:srgbClr val="002060"/>
                </a:solidFill>
                <a:latin typeface="Arial"/>
                <a:cs typeface="Arial"/>
              </a:rPr>
              <a:t>OPERACIÓN Y MANTENIMIENTO DE UN SISTEMA DE AGUA POTABLE RURAL</a:t>
            </a:r>
            <a:endParaRPr sz="2800" b="1" dirty="0">
              <a:solidFill>
                <a:srgbClr val="002060"/>
              </a:solidFill>
              <a:latin typeface="Arial"/>
              <a:cs typeface="Arial"/>
            </a:endParaRPr>
          </a:p>
        </p:txBody>
      </p:sp>
      <p:sp>
        <p:nvSpPr>
          <p:cNvPr id="6" name="object 6"/>
          <p:cNvSpPr txBox="1"/>
          <p:nvPr/>
        </p:nvSpPr>
        <p:spPr>
          <a:xfrm>
            <a:off x="1072083" y="2363261"/>
            <a:ext cx="571886" cy="380492"/>
          </a:xfrm>
          <a:prstGeom prst="rect">
            <a:avLst/>
          </a:prstGeom>
        </p:spPr>
        <p:txBody>
          <a:bodyPr wrap="square" lIns="0" tIns="0" rIns="0" bIns="0" rtlCol="0">
            <a:noAutofit/>
          </a:bodyPr>
          <a:lstStyle/>
          <a:p>
            <a:pPr marL="12700">
              <a:lnSpc>
                <a:spcPts val="2960"/>
              </a:lnSpc>
              <a:spcBef>
                <a:spcPts val="148"/>
              </a:spcBef>
            </a:pPr>
            <a:endParaRPr sz="2800" dirty="0">
              <a:latin typeface="Arial"/>
              <a:cs typeface="Arial"/>
            </a:endParaRPr>
          </a:p>
        </p:txBody>
      </p:sp>
      <p:sp>
        <p:nvSpPr>
          <p:cNvPr id="5" name="object 5"/>
          <p:cNvSpPr txBox="1"/>
          <p:nvPr/>
        </p:nvSpPr>
        <p:spPr>
          <a:xfrm>
            <a:off x="1664731" y="2363261"/>
            <a:ext cx="789202" cy="380492"/>
          </a:xfrm>
          <a:prstGeom prst="rect">
            <a:avLst/>
          </a:prstGeom>
        </p:spPr>
        <p:txBody>
          <a:bodyPr wrap="square" lIns="0" tIns="0" rIns="0" bIns="0" rtlCol="0">
            <a:noAutofit/>
          </a:bodyPr>
          <a:lstStyle/>
          <a:p>
            <a:pPr marL="12700">
              <a:lnSpc>
                <a:spcPts val="2960"/>
              </a:lnSpc>
              <a:spcBef>
                <a:spcPts val="148"/>
              </a:spcBef>
            </a:pPr>
            <a:endParaRPr sz="2800" dirty="0">
              <a:latin typeface="Arial"/>
              <a:cs typeface="Arial"/>
            </a:endParaRPr>
          </a:p>
        </p:txBody>
      </p:sp>
      <p:sp>
        <p:nvSpPr>
          <p:cNvPr id="4" name="object 4"/>
          <p:cNvSpPr txBox="1"/>
          <p:nvPr/>
        </p:nvSpPr>
        <p:spPr>
          <a:xfrm>
            <a:off x="2473986" y="2363261"/>
            <a:ext cx="5952595" cy="807212"/>
          </a:xfrm>
          <a:prstGeom prst="rect">
            <a:avLst/>
          </a:prstGeom>
        </p:spPr>
        <p:txBody>
          <a:bodyPr wrap="square" lIns="0" tIns="0" rIns="0" bIns="0" rtlCol="0">
            <a:noAutofit/>
          </a:bodyPr>
          <a:lstStyle/>
          <a:p>
            <a:pPr marL="12700">
              <a:lnSpc>
                <a:spcPts val="2960"/>
              </a:lnSpc>
              <a:spcBef>
                <a:spcPts val="148"/>
              </a:spcBef>
            </a:pPr>
            <a:endParaRPr sz="2800" dirty="0">
              <a:latin typeface="Arial"/>
              <a:cs typeface="Arial"/>
            </a:endParaRPr>
          </a:p>
        </p:txBody>
      </p:sp>
      <p:sp>
        <p:nvSpPr>
          <p:cNvPr id="2" name="object 2"/>
          <p:cNvSpPr txBox="1"/>
          <p:nvPr/>
        </p:nvSpPr>
        <p:spPr>
          <a:xfrm>
            <a:off x="3765930" y="4317928"/>
            <a:ext cx="4844670" cy="803078"/>
          </a:xfrm>
          <a:prstGeom prst="rect">
            <a:avLst/>
          </a:prstGeom>
          <a:solidFill>
            <a:schemeClr val="accent3">
              <a:lumMod val="60000"/>
              <a:lumOff val="40000"/>
            </a:schemeClr>
          </a:solidFill>
        </p:spPr>
        <p:style>
          <a:lnRef idx="0">
            <a:schemeClr val="accent3"/>
          </a:lnRef>
          <a:fillRef idx="3">
            <a:schemeClr val="accent3"/>
          </a:fillRef>
          <a:effectRef idx="3">
            <a:schemeClr val="accent3"/>
          </a:effectRef>
          <a:fontRef idx="minor">
            <a:schemeClr val="lt1"/>
          </a:fontRef>
        </p:style>
        <p:txBody>
          <a:bodyPr wrap="square" lIns="0" tIns="0" rIns="0" bIns="0" rtlCol="0" anchor="ctr">
            <a:noAutofit/>
          </a:bodyPr>
          <a:lstStyle/>
          <a:p>
            <a:pPr>
              <a:lnSpc>
                <a:spcPts val="1939"/>
              </a:lnSpc>
              <a:spcBef>
                <a:spcPts val="97"/>
              </a:spcBef>
            </a:pPr>
            <a:r>
              <a:rPr lang="es-CL" sz="1800" b="1" spc="0" dirty="0" smtClean="0">
                <a:solidFill>
                  <a:schemeClr val="accent1">
                    <a:lumMod val="75000"/>
                  </a:schemeClr>
                </a:solidFill>
                <a:latin typeface="Arial"/>
                <a:cs typeface="Arial"/>
              </a:rPr>
              <a:t>EXPOSITOR	: NELSON SANHUEZA M.</a:t>
            </a:r>
          </a:p>
          <a:p>
            <a:pPr>
              <a:lnSpc>
                <a:spcPts val="1939"/>
              </a:lnSpc>
              <a:spcBef>
                <a:spcPts val="97"/>
              </a:spcBef>
            </a:pPr>
            <a:r>
              <a:rPr lang="es-CL" sz="1800" b="1" spc="0" dirty="0" smtClean="0">
                <a:solidFill>
                  <a:schemeClr val="accent1">
                    <a:lumMod val="75000"/>
                  </a:schemeClr>
                </a:solidFill>
                <a:latin typeface="Arial"/>
                <a:cs typeface="Arial"/>
              </a:rPr>
              <a:t>CARGO		: ELECTROMECÁNICO FECHA		: NOVIEMBRE</a:t>
            </a:r>
            <a:r>
              <a:rPr sz="1800" b="1" spc="-4" dirty="0" smtClean="0">
                <a:solidFill>
                  <a:schemeClr val="accent1">
                    <a:lumMod val="75000"/>
                  </a:schemeClr>
                </a:solidFill>
                <a:latin typeface="Arial"/>
                <a:cs typeface="Arial"/>
              </a:rPr>
              <a:t> 201</a:t>
            </a:r>
            <a:r>
              <a:rPr sz="1800" b="1" spc="0" dirty="0" smtClean="0">
                <a:solidFill>
                  <a:schemeClr val="accent1">
                    <a:lumMod val="75000"/>
                  </a:schemeClr>
                </a:solidFill>
                <a:latin typeface="Arial"/>
                <a:cs typeface="Arial"/>
              </a:rPr>
              <a:t>5</a:t>
            </a:r>
            <a:endParaRPr sz="1800" b="1" dirty="0">
              <a:solidFill>
                <a:schemeClr val="accent1">
                  <a:lumMod val="75000"/>
                </a:schemeClr>
              </a:solidFill>
              <a:latin typeface="Arial"/>
              <a:cs typeface="Arial"/>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object 35"/>
          <p:cNvSpPr/>
          <p:nvPr/>
        </p:nvSpPr>
        <p:spPr>
          <a:xfrm>
            <a:off x="8439912" y="19811"/>
            <a:ext cx="286511" cy="868680"/>
          </a:xfrm>
          <a:prstGeom prst="rect">
            <a:avLst/>
          </a:prstGeom>
          <a:blipFill>
            <a:blip r:embed="rId3" cstate="print"/>
            <a:stretch>
              <a:fillRect/>
            </a:stretch>
          </a:blipFill>
        </p:spPr>
        <p:txBody>
          <a:bodyPr wrap="square" lIns="0" tIns="0" rIns="0" bIns="0" rtlCol="0">
            <a:noAutofit/>
          </a:bodyPr>
          <a:lstStyle/>
          <a:p>
            <a:endParaRPr/>
          </a:p>
        </p:txBody>
      </p:sp>
      <p:sp>
        <p:nvSpPr>
          <p:cNvPr id="36" name="object 36"/>
          <p:cNvSpPr/>
          <p:nvPr/>
        </p:nvSpPr>
        <p:spPr>
          <a:xfrm>
            <a:off x="8413750" y="-6350"/>
            <a:ext cx="284162" cy="866775"/>
          </a:xfrm>
          <a:custGeom>
            <a:avLst/>
            <a:gdLst/>
            <a:ahLst/>
            <a:cxnLst/>
            <a:rect l="l" t="t" r="r" b="b"/>
            <a:pathLst>
              <a:path w="284162" h="866775">
                <a:moveTo>
                  <a:pt x="284162" y="6350"/>
                </a:moveTo>
                <a:lnTo>
                  <a:pt x="0" y="6350"/>
                </a:lnTo>
                <a:lnTo>
                  <a:pt x="0" y="866775"/>
                </a:lnTo>
                <a:lnTo>
                  <a:pt x="284162" y="866775"/>
                </a:lnTo>
                <a:lnTo>
                  <a:pt x="284162" y="6350"/>
                </a:lnTo>
                <a:close/>
              </a:path>
            </a:pathLst>
          </a:custGeom>
          <a:solidFill>
            <a:srgbClr val="006CB7"/>
          </a:solidFill>
        </p:spPr>
        <p:txBody>
          <a:bodyPr wrap="square" lIns="0" tIns="0" rIns="0" bIns="0" rtlCol="0">
            <a:noAutofit/>
          </a:bodyPr>
          <a:lstStyle/>
          <a:p>
            <a:endParaRPr/>
          </a:p>
        </p:txBody>
      </p:sp>
      <p:sp>
        <p:nvSpPr>
          <p:cNvPr id="37" name="object 37"/>
          <p:cNvSpPr/>
          <p:nvPr/>
        </p:nvSpPr>
        <p:spPr>
          <a:xfrm>
            <a:off x="8723376" y="25907"/>
            <a:ext cx="350520" cy="862584"/>
          </a:xfrm>
          <a:prstGeom prst="rect">
            <a:avLst/>
          </a:prstGeom>
          <a:blipFill>
            <a:blip r:embed="rId4" cstate="print"/>
            <a:stretch>
              <a:fillRect/>
            </a:stretch>
          </a:blipFill>
        </p:spPr>
        <p:txBody>
          <a:bodyPr wrap="square" lIns="0" tIns="0" rIns="0" bIns="0" rtlCol="0">
            <a:noAutofit/>
          </a:bodyPr>
          <a:lstStyle/>
          <a:p>
            <a:endParaRPr/>
          </a:p>
        </p:txBody>
      </p:sp>
      <p:sp>
        <p:nvSpPr>
          <p:cNvPr id="38" name="object 38"/>
          <p:cNvSpPr/>
          <p:nvPr/>
        </p:nvSpPr>
        <p:spPr>
          <a:xfrm>
            <a:off x="8697976" y="0"/>
            <a:ext cx="347662" cy="860425"/>
          </a:xfrm>
          <a:custGeom>
            <a:avLst/>
            <a:gdLst/>
            <a:ahLst/>
            <a:cxnLst/>
            <a:rect l="l" t="t" r="r" b="b"/>
            <a:pathLst>
              <a:path w="347662" h="860425">
                <a:moveTo>
                  <a:pt x="0" y="860425"/>
                </a:moveTo>
                <a:lnTo>
                  <a:pt x="347662" y="860425"/>
                </a:lnTo>
                <a:lnTo>
                  <a:pt x="347662" y="0"/>
                </a:lnTo>
                <a:lnTo>
                  <a:pt x="0" y="0"/>
                </a:lnTo>
                <a:lnTo>
                  <a:pt x="0" y="860425"/>
                </a:lnTo>
                <a:close/>
              </a:path>
            </a:pathLst>
          </a:custGeom>
          <a:solidFill>
            <a:srgbClr val="EE4144"/>
          </a:solidFill>
        </p:spPr>
        <p:txBody>
          <a:bodyPr wrap="square" lIns="0" tIns="0" rIns="0" bIns="0" rtlCol="0">
            <a:noAutofit/>
          </a:bodyPr>
          <a:lstStyle/>
          <a:p>
            <a:endParaRPr/>
          </a:p>
        </p:txBody>
      </p:sp>
      <p:sp>
        <p:nvSpPr>
          <p:cNvPr id="31" name="object 31"/>
          <p:cNvSpPr/>
          <p:nvPr/>
        </p:nvSpPr>
        <p:spPr>
          <a:xfrm>
            <a:off x="8380476" y="6377938"/>
            <a:ext cx="288035" cy="460248"/>
          </a:xfrm>
          <a:prstGeom prst="rect">
            <a:avLst/>
          </a:prstGeom>
          <a:blipFill>
            <a:blip r:embed="rId5" cstate="print"/>
            <a:stretch>
              <a:fillRect/>
            </a:stretch>
          </a:blipFill>
        </p:spPr>
        <p:txBody>
          <a:bodyPr wrap="square" lIns="0" tIns="0" rIns="0" bIns="0" rtlCol="0">
            <a:noAutofit/>
          </a:bodyPr>
          <a:lstStyle/>
          <a:p>
            <a:endParaRPr/>
          </a:p>
        </p:txBody>
      </p:sp>
      <p:sp>
        <p:nvSpPr>
          <p:cNvPr id="32" name="object 32"/>
          <p:cNvSpPr/>
          <p:nvPr/>
        </p:nvSpPr>
        <p:spPr>
          <a:xfrm>
            <a:off x="8413750" y="6400799"/>
            <a:ext cx="284162" cy="457200"/>
          </a:xfrm>
          <a:custGeom>
            <a:avLst/>
            <a:gdLst/>
            <a:ahLst/>
            <a:cxnLst/>
            <a:rect l="l" t="t" r="r" b="b"/>
            <a:pathLst>
              <a:path w="284162" h="457200">
                <a:moveTo>
                  <a:pt x="284162" y="0"/>
                </a:moveTo>
                <a:lnTo>
                  <a:pt x="0" y="0"/>
                </a:lnTo>
                <a:lnTo>
                  <a:pt x="0" y="457197"/>
                </a:lnTo>
                <a:lnTo>
                  <a:pt x="284162" y="457197"/>
                </a:lnTo>
                <a:lnTo>
                  <a:pt x="284162" y="0"/>
                </a:lnTo>
                <a:close/>
              </a:path>
            </a:pathLst>
          </a:custGeom>
          <a:solidFill>
            <a:srgbClr val="006CB7"/>
          </a:solidFill>
        </p:spPr>
        <p:txBody>
          <a:bodyPr wrap="square" lIns="0" tIns="0" rIns="0" bIns="0" rtlCol="0">
            <a:noAutofit/>
          </a:bodyPr>
          <a:lstStyle/>
          <a:p>
            <a:endParaRPr/>
          </a:p>
        </p:txBody>
      </p:sp>
      <p:sp>
        <p:nvSpPr>
          <p:cNvPr id="33" name="object 33"/>
          <p:cNvSpPr/>
          <p:nvPr/>
        </p:nvSpPr>
        <p:spPr>
          <a:xfrm>
            <a:off x="8665464" y="6377938"/>
            <a:ext cx="350520" cy="460248"/>
          </a:xfrm>
          <a:prstGeom prst="rect">
            <a:avLst/>
          </a:prstGeom>
          <a:blipFill>
            <a:blip r:embed="rId6" cstate="print"/>
            <a:stretch>
              <a:fillRect/>
            </a:stretch>
          </a:blipFill>
        </p:spPr>
        <p:txBody>
          <a:bodyPr wrap="square" lIns="0" tIns="0" rIns="0" bIns="0" rtlCol="0">
            <a:noAutofit/>
          </a:bodyPr>
          <a:lstStyle/>
          <a:p>
            <a:endParaRPr/>
          </a:p>
        </p:txBody>
      </p:sp>
      <p:sp>
        <p:nvSpPr>
          <p:cNvPr id="34" name="object 34"/>
          <p:cNvSpPr/>
          <p:nvPr/>
        </p:nvSpPr>
        <p:spPr>
          <a:xfrm>
            <a:off x="8697976" y="6400799"/>
            <a:ext cx="347662" cy="457200"/>
          </a:xfrm>
          <a:custGeom>
            <a:avLst/>
            <a:gdLst/>
            <a:ahLst/>
            <a:cxnLst/>
            <a:rect l="l" t="t" r="r" b="b"/>
            <a:pathLst>
              <a:path w="347662" h="457200">
                <a:moveTo>
                  <a:pt x="347662" y="0"/>
                </a:moveTo>
                <a:lnTo>
                  <a:pt x="0" y="0"/>
                </a:lnTo>
                <a:lnTo>
                  <a:pt x="0" y="457197"/>
                </a:lnTo>
                <a:lnTo>
                  <a:pt x="347662" y="457197"/>
                </a:lnTo>
                <a:lnTo>
                  <a:pt x="347662" y="0"/>
                </a:lnTo>
                <a:close/>
              </a:path>
            </a:pathLst>
          </a:custGeom>
          <a:solidFill>
            <a:srgbClr val="EE4144"/>
          </a:solidFill>
        </p:spPr>
        <p:txBody>
          <a:bodyPr wrap="square" lIns="0" tIns="0" rIns="0" bIns="0" rtlCol="0">
            <a:noAutofit/>
          </a:bodyPr>
          <a:lstStyle/>
          <a:p>
            <a:endParaRPr/>
          </a:p>
        </p:txBody>
      </p:sp>
      <p:sp>
        <p:nvSpPr>
          <p:cNvPr id="2" name="object 2"/>
          <p:cNvSpPr txBox="1"/>
          <p:nvPr/>
        </p:nvSpPr>
        <p:spPr>
          <a:xfrm>
            <a:off x="8131809" y="6558999"/>
            <a:ext cx="124790" cy="151892"/>
          </a:xfrm>
          <a:prstGeom prst="rect">
            <a:avLst/>
          </a:prstGeom>
        </p:spPr>
        <p:txBody>
          <a:bodyPr wrap="square" lIns="0" tIns="0" rIns="0" bIns="0" rtlCol="0">
            <a:noAutofit/>
          </a:bodyPr>
          <a:lstStyle/>
          <a:p>
            <a:pPr marL="12700">
              <a:lnSpc>
                <a:spcPts val="1135"/>
              </a:lnSpc>
              <a:spcBef>
                <a:spcPts val="56"/>
              </a:spcBef>
            </a:pPr>
            <a:endParaRPr sz="1000" dirty="0">
              <a:latin typeface="Verdana"/>
              <a:cs typeface="Verdana"/>
            </a:endParaRPr>
          </a:p>
        </p:txBody>
      </p:sp>
      <p:sp>
        <p:nvSpPr>
          <p:cNvPr id="14" name="Rectangle 3"/>
          <p:cNvSpPr txBox="1">
            <a:spLocks noChangeArrowheads="1"/>
          </p:cNvSpPr>
          <p:nvPr/>
        </p:nvSpPr>
        <p:spPr>
          <a:xfrm>
            <a:off x="685800" y="1124744"/>
            <a:ext cx="7772400" cy="1219200"/>
          </a:xfrm>
          <a:prstGeom prst="rect">
            <a:avLst/>
          </a:prstGeom>
          <a:effectLst>
            <a:glow rad="228600">
              <a:schemeClr val="accent3">
                <a:satMod val="175000"/>
                <a:alpha val="40000"/>
              </a:schemeClr>
            </a:glow>
            <a:outerShdw blurRad="40000" dist="20000" dir="5400000" rotWithShape="0">
              <a:srgbClr val="000000">
                <a:alpha val="38000"/>
              </a:srgbClr>
            </a:outerShdw>
          </a:effectLst>
        </p:spPr>
        <p:style>
          <a:lnRef idx="1">
            <a:schemeClr val="accent5"/>
          </a:lnRef>
          <a:fillRef idx="2">
            <a:schemeClr val="accent5"/>
          </a:fillRef>
          <a:effectRef idx="1">
            <a:schemeClr val="accent5"/>
          </a:effectRef>
          <a:fontRef idx="minor">
            <a:schemeClr val="dk1"/>
          </a:fontRef>
        </p:style>
        <p:txBody>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s-ES_tradnl" sz="2000" b="1" smtClean="0"/>
              <a:t>Norma Chilena N° 409 / 2</a:t>
            </a:r>
            <a:br>
              <a:rPr lang="es-ES_tradnl" sz="2000" b="1" smtClean="0"/>
            </a:br>
            <a:r>
              <a:rPr lang="es-ES_tradnl" sz="2000" b="1" smtClean="0"/>
              <a:t>Establece los Requisitos de MUESTREO DEL AGUA POTABLE</a:t>
            </a:r>
            <a:endParaRPr lang="es-ES_tradnl" sz="2000" dirty="0"/>
          </a:p>
        </p:txBody>
      </p:sp>
      <p:sp>
        <p:nvSpPr>
          <p:cNvPr id="15" name="Text Box 6"/>
          <p:cNvSpPr txBox="1">
            <a:spLocks noChangeArrowheads="1"/>
          </p:cNvSpPr>
          <p:nvPr/>
        </p:nvSpPr>
        <p:spPr bwMode="auto">
          <a:xfrm>
            <a:off x="1524000" y="3072606"/>
            <a:ext cx="6324600" cy="1692771"/>
          </a:xfrm>
          <a:prstGeom prst="rect">
            <a:avLst/>
          </a:prstGeom>
          <a:solidFill>
            <a:schemeClr val="accent6">
              <a:lumMod val="60000"/>
              <a:lumOff val="40000"/>
            </a:schemeClr>
          </a:solidFill>
          <a:ln w="57150"/>
          <a:effectLst>
            <a:glow rad="228600">
              <a:schemeClr val="accent4">
                <a:satMod val="175000"/>
                <a:alpha val="40000"/>
              </a:schemeClr>
            </a:glow>
            <a:outerShdw blurRad="40000" dist="20000" dir="5400000" rotWithShape="0">
              <a:srgbClr val="000000">
                <a:alpha val="38000"/>
              </a:srgbClr>
            </a:outerShdw>
          </a:effectLst>
        </p:spPr>
        <p:style>
          <a:lnRef idx="1">
            <a:schemeClr val="accent6"/>
          </a:lnRef>
          <a:fillRef idx="2">
            <a:schemeClr val="accent6"/>
          </a:fillRef>
          <a:effectRef idx="1">
            <a:schemeClr val="accent6"/>
          </a:effectRef>
          <a:fontRef idx="minor">
            <a:schemeClr val="dk1"/>
          </a:fontRef>
        </p:style>
        <p:txBody>
          <a:bodyPr>
            <a:spAutoFit/>
          </a:bodyPr>
          <a:lstStyle/>
          <a:p>
            <a:pPr>
              <a:spcBef>
                <a:spcPct val="50000"/>
              </a:spcBef>
            </a:pPr>
            <a:r>
              <a:rPr lang="es-ES_tradnl" sz="1600" b="1" dirty="0">
                <a:solidFill>
                  <a:srgbClr val="FF0000"/>
                </a:solidFill>
              </a:rPr>
              <a:t>Análisis Físico</a:t>
            </a:r>
            <a:r>
              <a:rPr lang="es-ES_tradnl" sz="1600" dirty="0"/>
              <a:t> </a:t>
            </a:r>
            <a:r>
              <a:rPr lang="es-ES_tradnl" sz="1600" b="1" dirty="0" smtClean="0">
                <a:solidFill>
                  <a:srgbClr val="FF0000"/>
                </a:solidFill>
              </a:rPr>
              <a:t>– Químico	</a:t>
            </a:r>
            <a:r>
              <a:rPr lang="es-ES_tradnl" sz="1600" dirty="0" smtClean="0"/>
              <a:t>: </a:t>
            </a:r>
            <a:r>
              <a:rPr lang="es-ES_tradnl" sz="1600" dirty="0"/>
              <a:t>1 </a:t>
            </a:r>
            <a:r>
              <a:rPr lang="es-ES_tradnl" sz="1600" dirty="0" smtClean="0"/>
              <a:t>examen  </a:t>
            </a:r>
            <a:r>
              <a:rPr lang="es-ES_tradnl" sz="1600" dirty="0"/>
              <a:t>ANUAL  </a:t>
            </a:r>
          </a:p>
          <a:p>
            <a:pPr>
              <a:spcBef>
                <a:spcPct val="50000"/>
              </a:spcBef>
            </a:pPr>
            <a:r>
              <a:rPr lang="es-ES_tradnl" sz="1600" b="1" dirty="0">
                <a:solidFill>
                  <a:srgbClr val="FF0000"/>
                </a:solidFill>
              </a:rPr>
              <a:t>Análisis Bacteriológicos</a:t>
            </a:r>
            <a:r>
              <a:rPr lang="es-ES_tradnl" sz="1600" dirty="0"/>
              <a:t>  </a:t>
            </a:r>
            <a:r>
              <a:rPr lang="es-ES_tradnl" sz="1600" dirty="0" smtClean="0"/>
              <a:t>	: </a:t>
            </a:r>
            <a:r>
              <a:rPr lang="es-ES_tradnl" sz="1600" dirty="0"/>
              <a:t>1 </a:t>
            </a:r>
            <a:r>
              <a:rPr lang="es-ES_tradnl" sz="1600" dirty="0" smtClean="0"/>
              <a:t>examen  </a:t>
            </a:r>
            <a:r>
              <a:rPr lang="es-ES_tradnl" sz="1600" dirty="0"/>
              <a:t>cada 2 meses.</a:t>
            </a:r>
          </a:p>
          <a:p>
            <a:pPr>
              <a:spcBef>
                <a:spcPct val="50000"/>
              </a:spcBef>
            </a:pPr>
            <a:r>
              <a:rPr lang="es-ES_tradnl" sz="1600" b="1" dirty="0">
                <a:solidFill>
                  <a:srgbClr val="FF0000"/>
                </a:solidFill>
              </a:rPr>
              <a:t>Análisis Cloro Residual</a:t>
            </a:r>
            <a:r>
              <a:rPr lang="es-ES_tradnl" sz="1600" dirty="0"/>
              <a:t>    </a:t>
            </a:r>
            <a:r>
              <a:rPr lang="es-ES_tradnl" sz="1600" dirty="0" smtClean="0"/>
              <a:t>	: </a:t>
            </a:r>
            <a:r>
              <a:rPr lang="es-ES_tradnl" sz="1600" dirty="0"/>
              <a:t>muestras diarias</a:t>
            </a:r>
          </a:p>
          <a:p>
            <a:pPr>
              <a:spcBef>
                <a:spcPct val="50000"/>
              </a:spcBef>
            </a:pPr>
            <a:r>
              <a:rPr lang="es-ES_tradnl" sz="1600" dirty="0"/>
              <a:t>* El Servicio de Salud </a:t>
            </a:r>
            <a:r>
              <a:rPr lang="es-ES_tradnl" sz="1600" dirty="0" smtClean="0"/>
              <a:t>Regional puede </a:t>
            </a:r>
            <a:r>
              <a:rPr lang="es-ES_tradnl" sz="1600" dirty="0"/>
              <a:t>modificar la frecuencia de muestreo, según antecedentes técnicos que lo ameriten.  </a:t>
            </a:r>
          </a:p>
        </p:txBody>
      </p:sp>
    </p:spTree>
    <p:extLst>
      <p:ext uri="{BB962C8B-B14F-4D97-AF65-F5344CB8AC3E}">
        <p14:creationId xmlns:p14="http://schemas.microsoft.com/office/powerpoint/2010/main" val="2711510824"/>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object 35"/>
          <p:cNvSpPr/>
          <p:nvPr/>
        </p:nvSpPr>
        <p:spPr>
          <a:xfrm>
            <a:off x="8439912" y="19811"/>
            <a:ext cx="286511" cy="868680"/>
          </a:xfrm>
          <a:prstGeom prst="rect">
            <a:avLst/>
          </a:prstGeom>
          <a:blipFill>
            <a:blip r:embed="rId3" cstate="print"/>
            <a:stretch>
              <a:fillRect/>
            </a:stretch>
          </a:blipFill>
        </p:spPr>
        <p:txBody>
          <a:bodyPr wrap="square" lIns="0" tIns="0" rIns="0" bIns="0" rtlCol="0">
            <a:noAutofit/>
          </a:bodyPr>
          <a:lstStyle/>
          <a:p>
            <a:endParaRPr/>
          </a:p>
        </p:txBody>
      </p:sp>
      <p:sp>
        <p:nvSpPr>
          <p:cNvPr id="36" name="object 36"/>
          <p:cNvSpPr/>
          <p:nvPr/>
        </p:nvSpPr>
        <p:spPr>
          <a:xfrm>
            <a:off x="8413750" y="-6350"/>
            <a:ext cx="284162" cy="866775"/>
          </a:xfrm>
          <a:custGeom>
            <a:avLst/>
            <a:gdLst/>
            <a:ahLst/>
            <a:cxnLst/>
            <a:rect l="l" t="t" r="r" b="b"/>
            <a:pathLst>
              <a:path w="284162" h="866775">
                <a:moveTo>
                  <a:pt x="284162" y="6350"/>
                </a:moveTo>
                <a:lnTo>
                  <a:pt x="0" y="6350"/>
                </a:lnTo>
                <a:lnTo>
                  <a:pt x="0" y="866775"/>
                </a:lnTo>
                <a:lnTo>
                  <a:pt x="284162" y="866775"/>
                </a:lnTo>
                <a:lnTo>
                  <a:pt x="284162" y="6350"/>
                </a:lnTo>
                <a:close/>
              </a:path>
            </a:pathLst>
          </a:custGeom>
          <a:solidFill>
            <a:srgbClr val="006CB7"/>
          </a:solidFill>
        </p:spPr>
        <p:txBody>
          <a:bodyPr wrap="square" lIns="0" tIns="0" rIns="0" bIns="0" rtlCol="0">
            <a:noAutofit/>
          </a:bodyPr>
          <a:lstStyle/>
          <a:p>
            <a:endParaRPr/>
          </a:p>
        </p:txBody>
      </p:sp>
      <p:sp>
        <p:nvSpPr>
          <p:cNvPr id="37" name="object 37"/>
          <p:cNvSpPr/>
          <p:nvPr/>
        </p:nvSpPr>
        <p:spPr>
          <a:xfrm>
            <a:off x="8723376" y="25907"/>
            <a:ext cx="350520" cy="862584"/>
          </a:xfrm>
          <a:prstGeom prst="rect">
            <a:avLst/>
          </a:prstGeom>
          <a:blipFill>
            <a:blip r:embed="rId4" cstate="print"/>
            <a:stretch>
              <a:fillRect/>
            </a:stretch>
          </a:blipFill>
        </p:spPr>
        <p:txBody>
          <a:bodyPr wrap="square" lIns="0" tIns="0" rIns="0" bIns="0" rtlCol="0">
            <a:noAutofit/>
          </a:bodyPr>
          <a:lstStyle/>
          <a:p>
            <a:endParaRPr/>
          </a:p>
        </p:txBody>
      </p:sp>
      <p:sp>
        <p:nvSpPr>
          <p:cNvPr id="38" name="object 38"/>
          <p:cNvSpPr/>
          <p:nvPr/>
        </p:nvSpPr>
        <p:spPr>
          <a:xfrm>
            <a:off x="8697976" y="0"/>
            <a:ext cx="347662" cy="860425"/>
          </a:xfrm>
          <a:custGeom>
            <a:avLst/>
            <a:gdLst/>
            <a:ahLst/>
            <a:cxnLst/>
            <a:rect l="l" t="t" r="r" b="b"/>
            <a:pathLst>
              <a:path w="347662" h="860425">
                <a:moveTo>
                  <a:pt x="0" y="860425"/>
                </a:moveTo>
                <a:lnTo>
                  <a:pt x="347662" y="860425"/>
                </a:lnTo>
                <a:lnTo>
                  <a:pt x="347662" y="0"/>
                </a:lnTo>
                <a:lnTo>
                  <a:pt x="0" y="0"/>
                </a:lnTo>
                <a:lnTo>
                  <a:pt x="0" y="860425"/>
                </a:lnTo>
                <a:close/>
              </a:path>
            </a:pathLst>
          </a:custGeom>
          <a:solidFill>
            <a:srgbClr val="EE4144"/>
          </a:solidFill>
        </p:spPr>
        <p:txBody>
          <a:bodyPr wrap="square" lIns="0" tIns="0" rIns="0" bIns="0" rtlCol="0">
            <a:noAutofit/>
          </a:bodyPr>
          <a:lstStyle/>
          <a:p>
            <a:endParaRPr/>
          </a:p>
        </p:txBody>
      </p:sp>
      <p:sp>
        <p:nvSpPr>
          <p:cNvPr id="31" name="object 31"/>
          <p:cNvSpPr/>
          <p:nvPr/>
        </p:nvSpPr>
        <p:spPr>
          <a:xfrm>
            <a:off x="8380476" y="6377938"/>
            <a:ext cx="288035" cy="460248"/>
          </a:xfrm>
          <a:prstGeom prst="rect">
            <a:avLst/>
          </a:prstGeom>
          <a:blipFill>
            <a:blip r:embed="rId5" cstate="print"/>
            <a:stretch>
              <a:fillRect/>
            </a:stretch>
          </a:blipFill>
        </p:spPr>
        <p:txBody>
          <a:bodyPr wrap="square" lIns="0" tIns="0" rIns="0" bIns="0" rtlCol="0">
            <a:noAutofit/>
          </a:bodyPr>
          <a:lstStyle/>
          <a:p>
            <a:endParaRPr/>
          </a:p>
        </p:txBody>
      </p:sp>
      <p:sp>
        <p:nvSpPr>
          <p:cNvPr id="32" name="object 32"/>
          <p:cNvSpPr/>
          <p:nvPr/>
        </p:nvSpPr>
        <p:spPr>
          <a:xfrm>
            <a:off x="8413750" y="6400799"/>
            <a:ext cx="284162" cy="457200"/>
          </a:xfrm>
          <a:custGeom>
            <a:avLst/>
            <a:gdLst/>
            <a:ahLst/>
            <a:cxnLst/>
            <a:rect l="l" t="t" r="r" b="b"/>
            <a:pathLst>
              <a:path w="284162" h="457200">
                <a:moveTo>
                  <a:pt x="284162" y="0"/>
                </a:moveTo>
                <a:lnTo>
                  <a:pt x="0" y="0"/>
                </a:lnTo>
                <a:lnTo>
                  <a:pt x="0" y="457197"/>
                </a:lnTo>
                <a:lnTo>
                  <a:pt x="284162" y="457197"/>
                </a:lnTo>
                <a:lnTo>
                  <a:pt x="284162" y="0"/>
                </a:lnTo>
                <a:close/>
              </a:path>
            </a:pathLst>
          </a:custGeom>
          <a:solidFill>
            <a:srgbClr val="006CB7"/>
          </a:solidFill>
        </p:spPr>
        <p:txBody>
          <a:bodyPr wrap="square" lIns="0" tIns="0" rIns="0" bIns="0" rtlCol="0">
            <a:noAutofit/>
          </a:bodyPr>
          <a:lstStyle/>
          <a:p>
            <a:endParaRPr/>
          </a:p>
        </p:txBody>
      </p:sp>
      <p:sp>
        <p:nvSpPr>
          <p:cNvPr id="33" name="object 33"/>
          <p:cNvSpPr/>
          <p:nvPr/>
        </p:nvSpPr>
        <p:spPr>
          <a:xfrm>
            <a:off x="8665464" y="6377938"/>
            <a:ext cx="350520" cy="460248"/>
          </a:xfrm>
          <a:prstGeom prst="rect">
            <a:avLst/>
          </a:prstGeom>
          <a:blipFill>
            <a:blip r:embed="rId6" cstate="print"/>
            <a:stretch>
              <a:fillRect/>
            </a:stretch>
          </a:blipFill>
        </p:spPr>
        <p:txBody>
          <a:bodyPr wrap="square" lIns="0" tIns="0" rIns="0" bIns="0" rtlCol="0">
            <a:noAutofit/>
          </a:bodyPr>
          <a:lstStyle/>
          <a:p>
            <a:endParaRPr/>
          </a:p>
        </p:txBody>
      </p:sp>
      <p:sp>
        <p:nvSpPr>
          <p:cNvPr id="34" name="object 34"/>
          <p:cNvSpPr/>
          <p:nvPr/>
        </p:nvSpPr>
        <p:spPr>
          <a:xfrm>
            <a:off x="8697976" y="6400799"/>
            <a:ext cx="347662" cy="457200"/>
          </a:xfrm>
          <a:custGeom>
            <a:avLst/>
            <a:gdLst/>
            <a:ahLst/>
            <a:cxnLst/>
            <a:rect l="l" t="t" r="r" b="b"/>
            <a:pathLst>
              <a:path w="347662" h="457200">
                <a:moveTo>
                  <a:pt x="347662" y="0"/>
                </a:moveTo>
                <a:lnTo>
                  <a:pt x="0" y="0"/>
                </a:lnTo>
                <a:lnTo>
                  <a:pt x="0" y="457197"/>
                </a:lnTo>
                <a:lnTo>
                  <a:pt x="347662" y="457197"/>
                </a:lnTo>
                <a:lnTo>
                  <a:pt x="347662" y="0"/>
                </a:lnTo>
                <a:close/>
              </a:path>
            </a:pathLst>
          </a:custGeom>
          <a:solidFill>
            <a:srgbClr val="EE4144"/>
          </a:solidFill>
        </p:spPr>
        <p:txBody>
          <a:bodyPr wrap="square" lIns="0" tIns="0" rIns="0" bIns="0" rtlCol="0">
            <a:noAutofit/>
          </a:bodyPr>
          <a:lstStyle/>
          <a:p>
            <a:endParaRPr/>
          </a:p>
        </p:txBody>
      </p:sp>
      <p:sp>
        <p:nvSpPr>
          <p:cNvPr id="2" name="object 2"/>
          <p:cNvSpPr txBox="1"/>
          <p:nvPr/>
        </p:nvSpPr>
        <p:spPr>
          <a:xfrm>
            <a:off x="8131809" y="6558999"/>
            <a:ext cx="124790" cy="151892"/>
          </a:xfrm>
          <a:prstGeom prst="rect">
            <a:avLst/>
          </a:prstGeom>
        </p:spPr>
        <p:txBody>
          <a:bodyPr wrap="square" lIns="0" tIns="0" rIns="0" bIns="0" rtlCol="0">
            <a:noAutofit/>
          </a:bodyPr>
          <a:lstStyle/>
          <a:p>
            <a:pPr marL="12700">
              <a:lnSpc>
                <a:spcPts val="1135"/>
              </a:lnSpc>
              <a:spcBef>
                <a:spcPts val="56"/>
              </a:spcBef>
            </a:pPr>
            <a:endParaRPr sz="1000" dirty="0">
              <a:latin typeface="Verdana"/>
              <a:cs typeface="Verdana"/>
            </a:endParaRPr>
          </a:p>
        </p:txBody>
      </p:sp>
      <p:sp>
        <p:nvSpPr>
          <p:cNvPr id="14" name="13 Rectángulo"/>
          <p:cNvSpPr/>
          <p:nvPr/>
        </p:nvSpPr>
        <p:spPr>
          <a:xfrm>
            <a:off x="702927" y="1556792"/>
            <a:ext cx="6984776" cy="2585323"/>
          </a:xfrm>
          <a:prstGeom prst="rect">
            <a:avLst/>
          </a:prstGeom>
          <a:solidFill>
            <a:schemeClr val="accent1">
              <a:lumMod val="60000"/>
              <a:lumOff val="40000"/>
            </a:schemeClr>
          </a:solidFill>
          <a:ln>
            <a:solidFill>
              <a:schemeClr val="tx1"/>
            </a:solidFill>
            <a:prstDash val="lgDashDot"/>
          </a:ln>
          <a:effectLst>
            <a:glow rad="228600">
              <a:schemeClr val="accent5">
                <a:satMod val="175000"/>
                <a:alpha val="40000"/>
              </a:schemeClr>
            </a:glow>
          </a:effectLst>
        </p:spPr>
        <p:txBody>
          <a:bodyPr wrap="square">
            <a:spAutoFit/>
          </a:bodyPr>
          <a:lstStyle/>
          <a:p>
            <a:pPr algn="just"/>
            <a:r>
              <a:rPr lang="es-ES" dirty="0"/>
              <a:t>En nuestro país, el término </a:t>
            </a:r>
            <a:r>
              <a:rPr lang="es-ES" b="1" dirty="0"/>
              <a:t>cloración</a:t>
            </a:r>
            <a:r>
              <a:rPr lang="es-ES" dirty="0"/>
              <a:t> se usa como sinónimo de </a:t>
            </a:r>
            <a:r>
              <a:rPr lang="es-ES" b="1" dirty="0"/>
              <a:t>desinfección</a:t>
            </a:r>
            <a:r>
              <a:rPr lang="es-ES" dirty="0"/>
              <a:t>, pues es el cloro en forma de gas ó líquido, es el agente desinfectante usado comúnmente. Existen otros desinfectantes menos usados tales como el yodo y los rayos ultravioletas.</a:t>
            </a:r>
            <a:endParaRPr lang="es-CL" dirty="0"/>
          </a:p>
          <a:p>
            <a:r>
              <a:rPr lang="es-ES" dirty="0"/>
              <a:t> </a:t>
            </a:r>
            <a:endParaRPr lang="es-CL" dirty="0"/>
          </a:p>
          <a:p>
            <a:pPr algn="just"/>
            <a:r>
              <a:rPr lang="es-ES" dirty="0"/>
              <a:t>La cloración es el proceso que hasta ahora reúne mayores ventajas al ser eficiente, debajo costo, fácil de aplicar, su presencia se puede medir con métodos simples. </a:t>
            </a:r>
            <a:endParaRPr lang="es-CL" dirty="0"/>
          </a:p>
        </p:txBody>
      </p:sp>
      <p:sp>
        <p:nvSpPr>
          <p:cNvPr id="15" name="14 Rectángulo"/>
          <p:cNvSpPr/>
          <p:nvPr/>
        </p:nvSpPr>
        <p:spPr>
          <a:xfrm>
            <a:off x="827584" y="4685080"/>
            <a:ext cx="6840760" cy="1200329"/>
          </a:xfrm>
          <a:prstGeom prst="rect">
            <a:avLst/>
          </a:prstGeom>
          <a:solidFill>
            <a:srgbClr val="FFC000"/>
          </a:solidFill>
          <a:ln w="38100">
            <a:solidFill>
              <a:schemeClr val="tx1"/>
            </a:solidFill>
          </a:ln>
          <a:effectLst>
            <a:glow rad="228600">
              <a:schemeClr val="accent2">
                <a:satMod val="175000"/>
                <a:alpha val="40000"/>
              </a:schemeClr>
            </a:glow>
          </a:effectLst>
        </p:spPr>
        <p:txBody>
          <a:bodyPr wrap="square">
            <a:spAutoFit/>
          </a:bodyPr>
          <a:lstStyle/>
          <a:p>
            <a:pPr algn="just"/>
            <a:r>
              <a:rPr lang="es-ES" dirty="0"/>
              <a:t>La eliminación de los organismos patógenos no es instantánea, y requiere de un tiempo de contacto con el agua, además de una mezcla uniforme con ésta, es decir debe generarse la misma cantidad de cloro en toda el agua tratada.</a:t>
            </a:r>
            <a:endParaRPr lang="es-CL" dirty="0"/>
          </a:p>
        </p:txBody>
      </p:sp>
      <p:sp>
        <p:nvSpPr>
          <p:cNvPr id="17" name="16 CuadroTexto"/>
          <p:cNvSpPr txBox="1"/>
          <p:nvPr/>
        </p:nvSpPr>
        <p:spPr>
          <a:xfrm>
            <a:off x="683568" y="404664"/>
            <a:ext cx="6984776" cy="584775"/>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es-CL" sz="3200" dirty="0" smtClean="0">
                <a:solidFill>
                  <a:srgbClr val="FFFF00"/>
                </a:solidFill>
                <a:latin typeface="Arial Black" panose="020B0A04020102020204" pitchFamily="34" charset="0"/>
              </a:rPr>
              <a:t>CLORACIÓN</a:t>
            </a:r>
            <a:endParaRPr lang="es-CL" sz="3200" dirty="0">
              <a:solidFill>
                <a:srgbClr val="FFFF00"/>
              </a:solidFill>
              <a:latin typeface="Arial Black" panose="020B0A04020102020204" pitchFamily="34" charset="0"/>
            </a:endParaRPr>
          </a:p>
        </p:txBody>
      </p:sp>
    </p:spTree>
    <p:extLst>
      <p:ext uri="{BB962C8B-B14F-4D97-AF65-F5344CB8AC3E}">
        <p14:creationId xmlns:p14="http://schemas.microsoft.com/office/powerpoint/2010/main" val="3276931806"/>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object 35"/>
          <p:cNvSpPr/>
          <p:nvPr/>
        </p:nvSpPr>
        <p:spPr>
          <a:xfrm>
            <a:off x="8439912" y="19811"/>
            <a:ext cx="286511" cy="868680"/>
          </a:xfrm>
          <a:prstGeom prst="rect">
            <a:avLst/>
          </a:prstGeom>
          <a:blipFill>
            <a:blip r:embed="rId4" cstate="print"/>
            <a:stretch>
              <a:fillRect/>
            </a:stretch>
          </a:blipFill>
        </p:spPr>
        <p:txBody>
          <a:bodyPr wrap="square" lIns="0" tIns="0" rIns="0" bIns="0" rtlCol="0">
            <a:noAutofit/>
          </a:bodyPr>
          <a:lstStyle/>
          <a:p>
            <a:endParaRPr/>
          </a:p>
        </p:txBody>
      </p:sp>
      <p:sp>
        <p:nvSpPr>
          <p:cNvPr id="36" name="object 36"/>
          <p:cNvSpPr/>
          <p:nvPr/>
        </p:nvSpPr>
        <p:spPr>
          <a:xfrm>
            <a:off x="8413750" y="-6350"/>
            <a:ext cx="284162" cy="866775"/>
          </a:xfrm>
          <a:custGeom>
            <a:avLst/>
            <a:gdLst/>
            <a:ahLst/>
            <a:cxnLst/>
            <a:rect l="l" t="t" r="r" b="b"/>
            <a:pathLst>
              <a:path w="284162" h="866775">
                <a:moveTo>
                  <a:pt x="284162" y="6350"/>
                </a:moveTo>
                <a:lnTo>
                  <a:pt x="0" y="6350"/>
                </a:lnTo>
                <a:lnTo>
                  <a:pt x="0" y="866775"/>
                </a:lnTo>
                <a:lnTo>
                  <a:pt x="284162" y="866775"/>
                </a:lnTo>
                <a:lnTo>
                  <a:pt x="284162" y="6350"/>
                </a:lnTo>
                <a:close/>
              </a:path>
            </a:pathLst>
          </a:custGeom>
          <a:solidFill>
            <a:srgbClr val="006CB7"/>
          </a:solidFill>
        </p:spPr>
        <p:txBody>
          <a:bodyPr wrap="square" lIns="0" tIns="0" rIns="0" bIns="0" rtlCol="0">
            <a:noAutofit/>
          </a:bodyPr>
          <a:lstStyle/>
          <a:p>
            <a:endParaRPr/>
          </a:p>
        </p:txBody>
      </p:sp>
      <p:sp>
        <p:nvSpPr>
          <p:cNvPr id="37" name="object 37"/>
          <p:cNvSpPr/>
          <p:nvPr/>
        </p:nvSpPr>
        <p:spPr>
          <a:xfrm>
            <a:off x="8723376" y="25907"/>
            <a:ext cx="350520" cy="862584"/>
          </a:xfrm>
          <a:prstGeom prst="rect">
            <a:avLst/>
          </a:prstGeom>
          <a:blipFill>
            <a:blip r:embed="rId5" cstate="print"/>
            <a:stretch>
              <a:fillRect/>
            </a:stretch>
          </a:blipFill>
        </p:spPr>
        <p:txBody>
          <a:bodyPr wrap="square" lIns="0" tIns="0" rIns="0" bIns="0" rtlCol="0">
            <a:noAutofit/>
          </a:bodyPr>
          <a:lstStyle/>
          <a:p>
            <a:endParaRPr/>
          </a:p>
        </p:txBody>
      </p:sp>
      <p:sp>
        <p:nvSpPr>
          <p:cNvPr id="38" name="object 38"/>
          <p:cNvSpPr/>
          <p:nvPr/>
        </p:nvSpPr>
        <p:spPr>
          <a:xfrm>
            <a:off x="8697976" y="0"/>
            <a:ext cx="347662" cy="860425"/>
          </a:xfrm>
          <a:custGeom>
            <a:avLst/>
            <a:gdLst/>
            <a:ahLst/>
            <a:cxnLst/>
            <a:rect l="l" t="t" r="r" b="b"/>
            <a:pathLst>
              <a:path w="347662" h="860425">
                <a:moveTo>
                  <a:pt x="0" y="860425"/>
                </a:moveTo>
                <a:lnTo>
                  <a:pt x="347662" y="860425"/>
                </a:lnTo>
                <a:lnTo>
                  <a:pt x="347662" y="0"/>
                </a:lnTo>
                <a:lnTo>
                  <a:pt x="0" y="0"/>
                </a:lnTo>
                <a:lnTo>
                  <a:pt x="0" y="860425"/>
                </a:lnTo>
                <a:close/>
              </a:path>
            </a:pathLst>
          </a:custGeom>
          <a:solidFill>
            <a:srgbClr val="EE4144"/>
          </a:solidFill>
        </p:spPr>
        <p:txBody>
          <a:bodyPr wrap="square" lIns="0" tIns="0" rIns="0" bIns="0" rtlCol="0">
            <a:noAutofit/>
          </a:bodyPr>
          <a:lstStyle/>
          <a:p>
            <a:endParaRPr/>
          </a:p>
        </p:txBody>
      </p:sp>
      <p:sp>
        <p:nvSpPr>
          <p:cNvPr id="31" name="object 31"/>
          <p:cNvSpPr/>
          <p:nvPr/>
        </p:nvSpPr>
        <p:spPr>
          <a:xfrm>
            <a:off x="8380476" y="6377938"/>
            <a:ext cx="288035" cy="460248"/>
          </a:xfrm>
          <a:prstGeom prst="rect">
            <a:avLst/>
          </a:prstGeom>
          <a:blipFill>
            <a:blip r:embed="rId6" cstate="print"/>
            <a:stretch>
              <a:fillRect/>
            </a:stretch>
          </a:blipFill>
        </p:spPr>
        <p:txBody>
          <a:bodyPr wrap="square" lIns="0" tIns="0" rIns="0" bIns="0" rtlCol="0">
            <a:noAutofit/>
          </a:bodyPr>
          <a:lstStyle/>
          <a:p>
            <a:endParaRPr/>
          </a:p>
        </p:txBody>
      </p:sp>
      <p:sp>
        <p:nvSpPr>
          <p:cNvPr id="32" name="object 32"/>
          <p:cNvSpPr/>
          <p:nvPr/>
        </p:nvSpPr>
        <p:spPr>
          <a:xfrm>
            <a:off x="8413750" y="6400799"/>
            <a:ext cx="284162" cy="457200"/>
          </a:xfrm>
          <a:custGeom>
            <a:avLst/>
            <a:gdLst/>
            <a:ahLst/>
            <a:cxnLst/>
            <a:rect l="l" t="t" r="r" b="b"/>
            <a:pathLst>
              <a:path w="284162" h="457200">
                <a:moveTo>
                  <a:pt x="284162" y="0"/>
                </a:moveTo>
                <a:lnTo>
                  <a:pt x="0" y="0"/>
                </a:lnTo>
                <a:lnTo>
                  <a:pt x="0" y="457197"/>
                </a:lnTo>
                <a:lnTo>
                  <a:pt x="284162" y="457197"/>
                </a:lnTo>
                <a:lnTo>
                  <a:pt x="284162" y="0"/>
                </a:lnTo>
                <a:close/>
              </a:path>
            </a:pathLst>
          </a:custGeom>
          <a:solidFill>
            <a:srgbClr val="006CB7"/>
          </a:solidFill>
        </p:spPr>
        <p:txBody>
          <a:bodyPr wrap="square" lIns="0" tIns="0" rIns="0" bIns="0" rtlCol="0">
            <a:noAutofit/>
          </a:bodyPr>
          <a:lstStyle/>
          <a:p>
            <a:endParaRPr/>
          </a:p>
        </p:txBody>
      </p:sp>
      <p:sp>
        <p:nvSpPr>
          <p:cNvPr id="33" name="object 33"/>
          <p:cNvSpPr/>
          <p:nvPr/>
        </p:nvSpPr>
        <p:spPr>
          <a:xfrm>
            <a:off x="8665464" y="6377938"/>
            <a:ext cx="350520" cy="460248"/>
          </a:xfrm>
          <a:prstGeom prst="rect">
            <a:avLst/>
          </a:prstGeom>
          <a:blipFill>
            <a:blip r:embed="rId7" cstate="print"/>
            <a:stretch>
              <a:fillRect/>
            </a:stretch>
          </a:blipFill>
        </p:spPr>
        <p:txBody>
          <a:bodyPr wrap="square" lIns="0" tIns="0" rIns="0" bIns="0" rtlCol="0">
            <a:noAutofit/>
          </a:bodyPr>
          <a:lstStyle/>
          <a:p>
            <a:endParaRPr/>
          </a:p>
        </p:txBody>
      </p:sp>
      <p:sp>
        <p:nvSpPr>
          <p:cNvPr id="34" name="object 34"/>
          <p:cNvSpPr/>
          <p:nvPr/>
        </p:nvSpPr>
        <p:spPr>
          <a:xfrm>
            <a:off x="8697976" y="6400799"/>
            <a:ext cx="347662" cy="457200"/>
          </a:xfrm>
          <a:custGeom>
            <a:avLst/>
            <a:gdLst/>
            <a:ahLst/>
            <a:cxnLst/>
            <a:rect l="l" t="t" r="r" b="b"/>
            <a:pathLst>
              <a:path w="347662" h="457200">
                <a:moveTo>
                  <a:pt x="347662" y="0"/>
                </a:moveTo>
                <a:lnTo>
                  <a:pt x="0" y="0"/>
                </a:lnTo>
                <a:lnTo>
                  <a:pt x="0" y="457197"/>
                </a:lnTo>
                <a:lnTo>
                  <a:pt x="347662" y="457197"/>
                </a:lnTo>
                <a:lnTo>
                  <a:pt x="347662" y="0"/>
                </a:lnTo>
                <a:close/>
              </a:path>
            </a:pathLst>
          </a:custGeom>
          <a:solidFill>
            <a:srgbClr val="EE4144"/>
          </a:solidFill>
        </p:spPr>
        <p:txBody>
          <a:bodyPr wrap="square" lIns="0" tIns="0" rIns="0" bIns="0" rtlCol="0">
            <a:noAutofit/>
          </a:bodyPr>
          <a:lstStyle/>
          <a:p>
            <a:endParaRPr/>
          </a:p>
        </p:txBody>
      </p:sp>
      <p:sp>
        <p:nvSpPr>
          <p:cNvPr id="2" name="object 2"/>
          <p:cNvSpPr txBox="1"/>
          <p:nvPr/>
        </p:nvSpPr>
        <p:spPr>
          <a:xfrm>
            <a:off x="8131809" y="6558999"/>
            <a:ext cx="124790" cy="151892"/>
          </a:xfrm>
          <a:prstGeom prst="rect">
            <a:avLst/>
          </a:prstGeom>
        </p:spPr>
        <p:txBody>
          <a:bodyPr wrap="square" lIns="0" tIns="0" rIns="0" bIns="0" rtlCol="0">
            <a:noAutofit/>
          </a:bodyPr>
          <a:lstStyle/>
          <a:p>
            <a:pPr marL="12700">
              <a:lnSpc>
                <a:spcPts val="1135"/>
              </a:lnSpc>
              <a:spcBef>
                <a:spcPts val="56"/>
              </a:spcBef>
            </a:pPr>
            <a:endParaRPr sz="1000" dirty="0">
              <a:latin typeface="Verdana"/>
              <a:cs typeface="Verdana"/>
            </a:endParaRPr>
          </a:p>
        </p:txBody>
      </p:sp>
      <p:graphicFrame>
        <p:nvGraphicFramePr>
          <p:cNvPr id="30" name="29 Objeto"/>
          <p:cNvGraphicFramePr>
            <a:graphicFrameLocks noChangeAspect="1"/>
          </p:cNvGraphicFramePr>
          <p:nvPr>
            <p:extLst>
              <p:ext uri="{D42A27DB-BD31-4B8C-83A1-F6EECF244321}">
                <p14:modId xmlns:p14="http://schemas.microsoft.com/office/powerpoint/2010/main" val="2181372759"/>
              </p:ext>
            </p:extLst>
          </p:nvPr>
        </p:nvGraphicFramePr>
        <p:xfrm>
          <a:off x="761999" y="860425"/>
          <a:ext cx="7494599" cy="5464175"/>
        </p:xfrm>
        <a:graphic>
          <a:graphicData uri="http://schemas.openxmlformats.org/presentationml/2006/ole">
            <mc:AlternateContent xmlns:mc="http://schemas.openxmlformats.org/markup-compatibility/2006">
              <mc:Choice xmlns:v="urn:schemas-microsoft-com:vml" Requires="v">
                <p:oleObj spid="_x0000_s3080" r:id="rId8" imgW="4866667" imgH="3962953" progId="PBrush">
                  <p:embed/>
                </p:oleObj>
              </mc:Choice>
              <mc:Fallback>
                <p:oleObj r:id="rId8" imgW="4866667" imgH="3962953" progId="PBrush">
                  <p:embed/>
                  <p:pic>
                    <p:nvPicPr>
                      <p:cNvPr id="0" name="Object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61999" y="860425"/>
                        <a:ext cx="7494599" cy="5464175"/>
                      </a:xfrm>
                      <a:prstGeom prst="rect">
                        <a:avLst/>
                      </a:prstGeom>
                      <a:noFill/>
                      <a:ln>
                        <a:noFill/>
                      </a:ln>
                    </p:spPr>
                  </p:pic>
                </p:oleObj>
              </mc:Fallback>
            </mc:AlternateContent>
          </a:graphicData>
        </a:graphic>
      </p:graphicFrame>
      <p:sp>
        <p:nvSpPr>
          <p:cNvPr id="39" name="38 CuadroTexto"/>
          <p:cNvSpPr txBox="1"/>
          <p:nvPr/>
        </p:nvSpPr>
        <p:spPr>
          <a:xfrm rot="20706959">
            <a:off x="4419600" y="4572000"/>
            <a:ext cx="1905000" cy="369332"/>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s-CL" dirty="0" smtClean="0"/>
              <a:t>HIPOCLORITO</a:t>
            </a:r>
            <a:endParaRPr lang="es-CL" dirty="0"/>
          </a:p>
        </p:txBody>
      </p:sp>
      <p:cxnSp>
        <p:nvCxnSpPr>
          <p:cNvPr id="41" name="40 Conector recto de flecha"/>
          <p:cNvCxnSpPr/>
          <p:nvPr/>
        </p:nvCxnSpPr>
        <p:spPr>
          <a:xfrm flipH="1">
            <a:off x="4191000" y="4876800"/>
            <a:ext cx="1752600" cy="45720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60348946"/>
      </p:ext>
    </p:extLst>
  </p:cSld>
  <p:clrMapOvr>
    <a:masterClrMapping/>
  </p:clrMapOvr>
  <mc:AlternateContent xmlns:mc="http://schemas.openxmlformats.org/markup-compatibility/2006">
    <mc:Choice xmlns:p14="http://schemas.microsoft.com/office/powerpoint/2010/main" Requires="p14">
      <p:transition spd="slow" p14:dur="1200">
        <p14:prism dir="u"/>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object 35"/>
          <p:cNvSpPr/>
          <p:nvPr/>
        </p:nvSpPr>
        <p:spPr>
          <a:xfrm>
            <a:off x="8439912" y="19811"/>
            <a:ext cx="286511" cy="868680"/>
          </a:xfrm>
          <a:prstGeom prst="rect">
            <a:avLst/>
          </a:prstGeom>
          <a:blipFill>
            <a:blip r:embed="rId3" cstate="print"/>
            <a:stretch>
              <a:fillRect/>
            </a:stretch>
          </a:blipFill>
        </p:spPr>
        <p:txBody>
          <a:bodyPr wrap="square" lIns="0" tIns="0" rIns="0" bIns="0" rtlCol="0">
            <a:noAutofit/>
          </a:bodyPr>
          <a:lstStyle/>
          <a:p>
            <a:endParaRPr/>
          </a:p>
        </p:txBody>
      </p:sp>
      <p:sp>
        <p:nvSpPr>
          <p:cNvPr id="36" name="object 36"/>
          <p:cNvSpPr/>
          <p:nvPr/>
        </p:nvSpPr>
        <p:spPr>
          <a:xfrm>
            <a:off x="8413750" y="-6350"/>
            <a:ext cx="284162" cy="866775"/>
          </a:xfrm>
          <a:custGeom>
            <a:avLst/>
            <a:gdLst/>
            <a:ahLst/>
            <a:cxnLst/>
            <a:rect l="l" t="t" r="r" b="b"/>
            <a:pathLst>
              <a:path w="284162" h="866775">
                <a:moveTo>
                  <a:pt x="284162" y="6350"/>
                </a:moveTo>
                <a:lnTo>
                  <a:pt x="0" y="6350"/>
                </a:lnTo>
                <a:lnTo>
                  <a:pt x="0" y="866775"/>
                </a:lnTo>
                <a:lnTo>
                  <a:pt x="284162" y="866775"/>
                </a:lnTo>
                <a:lnTo>
                  <a:pt x="284162" y="6350"/>
                </a:lnTo>
                <a:close/>
              </a:path>
            </a:pathLst>
          </a:custGeom>
          <a:solidFill>
            <a:srgbClr val="006CB7"/>
          </a:solidFill>
        </p:spPr>
        <p:txBody>
          <a:bodyPr wrap="square" lIns="0" tIns="0" rIns="0" bIns="0" rtlCol="0">
            <a:noAutofit/>
          </a:bodyPr>
          <a:lstStyle/>
          <a:p>
            <a:endParaRPr/>
          </a:p>
        </p:txBody>
      </p:sp>
      <p:sp>
        <p:nvSpPr>
          <p:cNvPr id="37" name="object 37"/>
          <p:cNvSpPr/>
          <p:nvPr/>
        </p:nvSpPr>
        <p:spPr>
          <a:xfrm>
            <a:off x="8723376" y="25907"/>
            <a:ext cx="350520" cy="862584"/>
          </a:xfrm>
          <a:prstGeom prst="rect">
            <a:avLst/>
          </a:prstGeom>
          <a:blipFill>
            <a:blip r:embed="rId4" cstate="print"/>
            <a:stretch>
              <a:fillRect/>
            </a:stretch>
          </a:blipFill>
        </p:spPr>
        <p:txBody>
          <a:bodyPr wrap="square" lIns="0" tIns="0" rIns="0" bIns="0" rtlCol="0">
            <a:noAutofit/>
          </a:bodyPr>
          <a:lstStyle/>
          <a:p>
            <a:endParaRPr/>
          </a:p>
        </p:txBody>
      </p:sp>
      <p:sp>
        <p:nvSpPr>
          <p:cNvPr id="38" name="object 38"/>
          <p:cNvSpPr/>
          <p:nvPr/>
        </p:nvSpPr>
        <p:spPr>
          <a:xfrm>
            <a:off x="8697976" y="0"/>
            <a:ext cx="347662" cy="860425"/>
          </a:xfrm>
          <a:custGeom>
            <a:avLst/>
            <a:gdLst/>
            <a:ahLst/>
            <a:cxnLst/>
            <a:rect l="l" t="t" r="r" b="b"/>
            <a:pathLst>
              <a:path w="347662" h="860425">
                <a:moveTo>
                  <a:pt x="0" y="860425"/>
                </a:moveTo>
                <a:lnTo>
                  <a:pt x="347662" y="860425"/>
                </a:lnTo>
                <a:lnTo>
                  <a:pt x="347662" y="0"/>
                </a:lnTo>
                <a:lnTo>
                  <a:pt x="0" y="0"/>
                </a:lnTo>
                <a:lnTo>
                  <a:pt x="0" y="860425"/>
                </a:lnTo>
                <a:close/>
              </a:path>
            </a:pathLst>
          </a:custGeom>
          <a:solidFill>
            <a:srgbClr val="EE4144"/>
          </a:solidFill>
        </p:spPr>
        <p:txBody>
          <a:bodyPr wrap="square" lIns="0" tIns="0" rIns="0" bIns="0" rtlCol="0">
            <a:noAutofit/>
          </a:bodyPr>
          <a:lstStyle/>
          <a:p>
            <a:endParaRPr/>
          </a:p>
        </p:txBody>
      </p:sp>
      <p:sp>
        <p:nvSpPr>
          <p:cNvPr id="31" name="object 31"/>
          <p:cNvSpPr/>
          <p:nvPr/>
        </p:nvSpPr>
        <p:spPr>
          <a:xfrm>
            <a:off x="8380476" y="6377938"/>
            <a:ext cx="288035" cy="460248"/>
          </a:xfrm>
          <a:prstGeom prst="rect">
            <a:avLst/>
          </a:prstGeom>
          <a:blipFill>
            <a:blip r:embed="rId5" cstate="print"/>
            <a:stretch>
              <a:fillRect/>
            </a:stretch>
          </a:blipFill>
        </p:spPr>
        <p:txBody>
          <a:bodyPr wrap="square" lIns="0" tIns="0" rIns="0" bIns="0" rtlCol="0">
            <a:noAutofit/>
          </a:bodyPr>
          <a:lstStyle/>
          <a:p>
            <a:endParaRPr/>
          </a:p>
        </p:txBody>
      </p:sp>
      <p:sp>
        <p:nvSpPr>
          <p:cNvPr id="32" name="object 32"/>
          <p:cNvSpPr/>
          <p:nvPr/>
        </p:nvSpPr>
        <p:spPr>
          <a:xfrm>
            <a:off x="8413750" y="6400799"/>
            <a:ext cx="284162" cy="457200"/>
          </a:xfrm>
          <a:custGeom>
            <a:avLst/>
            <a:gdLst/>
            <a:ahLst/>
            <a:cxnLst/>
            <a:rect l="l" t="t" r="r" b="b"/>
            <a:pathLst>
              <a:path w="284162" h="457200">
                <a:moveTo>
                  <a:pt x="284162" y="0"/>
                </a:moveTo>
                <a:lnTo>
                  <a:pt x="0" y="0"/>
                </a:lnTo>
                <a:lnTo>
                  <a:pt x="0" y="457197"/>
                </a:lnTo>
                <a:lnTo>
                  <a:pt x="284162" y="457197"/>
                </a:lnTo>
                <a:lnTo>
                  <a:pt x="284162" y="0"/>
                </a:lnTo>
                <a:close/>
              </a:path>
            </a:pathLst>
          </a:custGeom>
          <a:solidFill>
            <a:srgbClr val="006CB7"/>
          </a:solidFill>
        </p:spPr>
        <p:txBody>
          <a:bodyPr wrap="square" lIns="0" tIns="0" rIns="0" bIns="0" rtlCol="0">
            <a:noAutofit/>
          </a:bodyPr>
          <a:lstStyle/>
          <a:p>
            <a:endParaRPr/>
          </a:p>
        </p:txBody>
      </p:sp>
      <p:sp>
        <p:nvSpPr>
          <p:cNvPr id="33" name="object 33"/>
          <p:cNvSpPr/>
          <p:nvPr/>
        </p:nvSpPr>
        <p:spPr>
          <a:xfrm>
            <a:off x="8665464" y="6377938"/>
            <a:ext cx="350520" cy="460248"/>
          </a:xfrm>
          <a:prstGeom prst="rect">
            <a:avLst/>
          </a:prstGeom>
          <a:blipFill>
            <a:blip r:embed="rId6" cstate="print"/>
            <a:stretch>
              <a:fillRect/>
            </a:stretch>
          </a:blipFill>
        </p:spPr>
        <p:txBody>
          <a:bodyPr wrap="square" lIns="0" tIns="0" rIns="0" bIns="0" rtlCol="0">
            <a:noAutofit/>
          </a:bodyPr>
          <a:lstStyle/>
          <a:p>
            <a:endParaRPr/>
          </a:p>
        </p:txBody>
      </p:sp>
      <p:sp>
        <p:nvSpPr>
          <p:cNvPr id="34" name="object 34"/>
          <p:cNvSpPr/>
          <p:nvPr/>
        </p:nvSpPr>
        <p:spPr>
          <a:xfrm>
            <a:off x="8697976" y="6400799"/>
            <a:ext cx="347662" cy="457200"/>
          </a:xfrm>
          <a:custGeom>
            <a:avLst/>
            <a:gdLst/>
            <a:ahLst/>
            <a:cxnLst/>
            <a:rect l="l" t="t" r="r" b="b"/>
            <a:pathLst>
              <a:path w="347662" h="457200">
                <a:moveTo>
                  <a:pt x="347662" y="0"/>
                </a:moveTo>
                <a:lnTo>
                  <a:pt x="0" y="0"/>
                </a:lnTo>
                <a:lnTo>
                  <a:pt x="0" y="457197"/>
                </a:lnTo>
                <a:lnTo>
                  <a:pt x="347662" y="457197"/>
                </a:lnTo>
                <a:lnTo>
                  <a:pt x="347662" y="0"/>
                </a:lnTo>
                <a:close/>
              </a:path>
            </a:pathLst>
          </a:custGeom>
          <a:solidFill>
            <a:srgbClr val="EE4144"/>
          </a:solidFill>
        </p:spPr>
        <p:txBody>
          <a:bodyPr wrap="square" lIns="0" tIns="0" rIns="0" bIns="0" rtlCol="0">
            <a:noAutofit/>
          </a:bodyPr>
          <a:lstStyle/>
          <a:p>
            <a:endParaRPr/>
          </a:p>
        </p:txBody>
      </p:sp>
      <p:sp>
        <p:nvSpPr>
          <p:cNvPr id="2" name="object 2"/>
          <p:cNvSpPr txBox="1"/>
          <p:nvPr/>
        </p:nvSpPr>
        <p:spPr>
          <a:xfrm>
            <a:off x="8131809" y="6558999"/>
            <a:ext cx="124790" cy="151892"/>
          </a:xfrm>
          <a:prstGeom prst="rect">
            <a:avLst/>
          </a:prstGeom>
        </p:spPr>
        <p:txBody>
          <a:bodyPr wrap="square" lIns="0" tIns="0" rIns="0" bIns="0" rtlCol="0">
            <a:noAutofit/>
          </a:bodyPr>
          <a:lstStyle/>
          <a:p>
            <a:pPr marL="12700">
              <a:lnSpc>
                <a:spcPts val="1135"/>
              </a:lnSpc>
              <a:spcBef>
                <a:spcPts val="56"/>
              </a:spcBef>
            </a:pPr>
            <a:endParaRPr sz="1000" dirty="0">
              <a:latin typeface="Verdana"/>
              <a:cs typeface="Verdana"/>
            </a:endParaRPr>
          </a:p>
        </p:txBody>
      </p:sp>
      <p:sp>
        <p:nvSpPr>
          <p:cNvPr id="14" name="Rectangle 3"/>
          <p:cNvSpPr txBox="1">
            <a:spLocks noChangeArrowheads="1"/>
          </p:cNvSpPr>
          <p:nvPr/>
        </p:nvSpPr>
        <p:spPr>
          <a:xfrm>
            <a:off x="37400" y="860425"/>
            <a:ext cx="9036496" cy="1143000"/>
          </a:xfrm>
          <a:prstGeom prst="rect">
            <a:avLst/>
          </a:prstGeom>
        </p:spPr>
        <p:style>
          <a:lnRef idx="3">
            <a:schemeClr val="lt1"/>
          </a:lnRef>
          <a:fillRef idx="1">
            <a:schemeClr val="dk1"/>
          </a:fillRef>
          <a:effectRef idx="1">
            <a:schemeClr val="dk1"/>
          </a:effectRef>
          <a:fontRef idx="minor">
            <a:schemeClr val="lt1"/>
          </a:fontRef>
        </p:style>
        <p:txBody>
          <a:bodyPr>
            <a:no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s-ES_tradnl" altLang="es-CL" sz="2400" b="1" smtClean="0">
                <a:solidFill>
                  <a:srgbClr val="FFFF00"/>
                </a:solidFill>
              </a:rPr>
              <a:t>D.S. N° 735 / 69</a:t>
            </a:r>
            <a:br>
              <a:rPr lang="es-ES_tradnl" altLang="es-CL" sz="2400" b="1" smtClean="0">
                <a:solidFill>
                  <a:srgbClr val="FFFF00"/>
                </a:solidFill>
              </a:rPr>
            </a:br>
            <a:r>
              <a:rPr lang="es-ES_tradnl" altLang="es-CL" sz="2400" b="1" smtClean="0">
                <a:solidFill>
                  <a:srgbClr val="FFFF00"/>
                </a:solidFill>
              </a:rPr>
              <a:t>Reglamento de los Servicios de Agua Destinados al Consumo Humano</a:t>
            </a:r>
            <a:r>
              <a:rPr lang="es-ES_tradnl" altLang="es-CL" sz="2400" smtClean="0">
                <a:solidFill>
                  <a:srgbClr val="FFFF00"/>
                </a:solidFill>
              </a:rPr>
              <a:t> </a:t>
            </a:r>
            <a:endParaRPr lang="es-ES_tradnl" altLang="es-CL" sz="2400" dirty="0">
              <a:solidFill>
                <a:srgbClr val="FFFF00"/>
              </a:solidFill>
            </a:endParaRPr>
          </a:p>
        </p:txBody>
      </p:sp>
      <p:sp>
        <p:nvSpPr>
          <p:cNvPr id="15" name="Text Box 5"/>
          <p:cNvSpPr txBox="1">
            <a:spLocks noChangeArrowheads="1"/>
          </p:cNvSpPr>
          <p:nvPr/>
        </p:nvSpPr>
        <p:spPr bwMode="auto">
          <a:xfrm>
            <a:off x="514464" y="2209800"/>
            <a:ext cx="8208912" cy="2308324"/>
          </a:xfrm>
          <a:prstGeom prst="rect">
            <a:avLst/>
          </a:prstGeom>
          <a:ln/>
          <a:extLst/>
        </p:spPr>
        <p:style>
          <a:lnRef idx="1">
            <a:schemeClr val="accent5"/>
          </a:lnRef>
          <a:fillRef idx="2">
            <a:schemeClr val="accent5"/>
          </a:fillRef>
          <a:effectRef idx="1">
            <a:schemeClr val="accent5"/>
          </a:effectRef>
          <a:fontRef idx="minor">
            <a:schemeClr val="dk1"/>
          </a:fontRef>
        </p:style>
        <p:txBody>
          <a:bodyPr wrap="square">
            <a:spAutoFit/>
          </a:bodyPr>
          <a:lstStyle/>
          <a:p>
            <a:pPr>
              <a:spcBef>
                <a:spcPct val="50000"/>
              </a:spcBef>
            </a:pPr>
            <a:r>
              <a:rPr lang="es-ES_tradnl" altLang="es-CL" sz="1600" dirty="0"/>
              <a:t>Disposiciones Generales:</a:t>
            </a:r>
          </a:p>
          <a:p>
            <a:pPr algn="just">
              <a:spcBef>
                <a:spcPct val="50000"/>
              </a:spcBef>
            </a:pPr>
            <a:r>
              <a:rPr lang="es-ES_tradnl" altLang="es-CL" sz="1600" b="1" dirty="0">
                <a:solidFill>
                  <a:srgbClr val="FF0000"/>
                </a:solidFill>
              </a:rPr>
              <a:t>Artículo 1</a:t>
            </a:r>
            <a:r>
              <a:rPr lang="es-ES_tradnl" altLang="es-CL" sz="1600" dirty="0"/>
              <a:t> : Todo Servicio de Agua Potable deberá proporcionar agua de buena calidad en cantidad suficiente para abastecer satisfactoriamente a la población que le corresponde atender , debiendo asegurar la continuidad del Servicio contra interrupciones ocasionadas por fallas de sus instalaciones o de su explotación.</a:t>
            </a:r>
          </a:p>
          <a:p>
            <a:pPr algn="just">
              <a:spcBef>
                <a:spcPct val="50000"/>
              </a:spcBef>
            </a:pPr>
            <a:r>
              <a:rPr lang="es-ES_tradnl" altLang="es-CL" sz="1600" b="1" dirty="0">
                <a:solidFill>
                  <a:srgbClr val="FF0000"/>
                </a:solidFill>
              </a:rPr>
              <a:t>Artículo 4</a:t>
            </a:r>
            <a:r>
              <a:rPr lang="es-ES_tradnl" altLang="es-CL" sz="1600" dirty="0"/>
              <a:t> : Corresponde </a:t>
            </a:r>
            <a:r>
              <a:rPr lang="es-ES_tradnl" altLang="es-CL" sz="1600" dirty="0" smtClean="0"/>
              <a:t>a la autoridad sanitaria </a:t>
            </a:r>
            <a:r>
              <a:rPr lang="es-ES_tradnl" altLang="es-CL" sz="1600" dirty="0"/>
              <a:t>comprobar las condiciones sanitarias de todo Servicio de Agua Potable, vigilar su funcionamiento y hacer cumplir las Normas del Reglamento</a:t>
            </a:r>
            <a:r>
              <a:rPr lang="es-ES_tradnl" altLang="es-CL" sz="1400" dirty="0"/>
              <a:t>. </a:t>
            </a:r>
          </a:p>
        </p:txBody>
      </p:sp>
      <p:sp>
        <p:nvSpPr>
          <p:cNvPr id="16" name="15 Rectángulo"/>
          <p:cNvSpPr/>
          <p:nvPr/>
        </p:nvSpPr>
        <p:spPr>
          <a:xfrm>
            <a:off x="526371" y="4834451"/>
            <a:ext cx="8208912" cy="1200329"/>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just"/>
            <a:r>
              <a:rPr lang="es-ES" dirty="0"/>
              <a:t>Por otra parte también  la producción de agua potable está regulada por el </a:t>
            </a:r>
            <a:r>
              <a:rPr lang="es-ES" b="1" dirty="0"/>
              <a:t>Decreto Supremo 735</a:t>
            </a:r>
            <a:r>
              <a:rPr lang="es-ES" dirty="0"/>
              <a:t> del 7 de Noviembre de 1969 del Ministerio de </a:t>
            </a:r>
            <a:r>
              <a:rPr lang="es-ES" dirty="0" smtClean="0"/>
              <a:t>Salud donde </a:t>
            </a:r>
            <a:r>
              <a:rPr lang="es-ES" dirty="0"/>
              <a:t>establece la responsabilidad de los Administradores de un servicio de agua potable, según señala textualmente el artículo 27:</a:t>
            </a:r>
            <a:endParaRPr lang="es-CL" dirty="0"/>
          </a:p>
        </p:txBody>
      </p:sp>
    </p:spTree>
    <p:extLst>
      <p:ext uri="{BB962C8B-B14F-4D97-AF65-F5344CB8AC3E}">
        <p14:creationId xmlns:p14="http://schemas.microsoft.com/office/powerpoint/2010/main" val="729329885"/>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object 35"/>
          <p:cNvSpPr/>
          <p:nvPr/>
        </p:nvSpPr>
        <p:spPr>
          <a:xfrm>
            <a:off x="8439912" y="19811"/>
            <a:ext cx="286511" cy="868680"/>
          </a:xfrm>
          <a:prstGeom prst="rect">
            <a:avLst/>
          </a:prstGeom>
          <a:blipFill>
            <a:blip r:embed="rId3" cstate="print"/>
            <a:stretch>
              <a:fillRect/>
            </a:stretch>
          </a:blipFill>
        </p:spPr>
        <p:txBody>
          <a:bodyPr wrap="square" lIns="0" tIns="0" rIns="0" bIns="0" rtlCol="0">
            <a:noAutofit/>
          </a:bodyPr>
          <a:lstStyle/>
          <a:p>
            <a:endParaRPr/>
          </a:p>
        </p:txBody>
      </p:sp>
      <p:sp>
        <p:nvSpPr>
          <p:cNvPr id="36" name="object 36"/>
          <p:cNvSpPr/>
          <p:nvPr/>
        </p:nvSpPr>
        <p:spPr>
          <a:xfrm>
            <a:off x="8413750" y="-6350"/>
            <a:ext cx="284162" cy="866775"/>
          </a:xfrm>
          <a:custGeom>
            <a:avLst/>
            <a:gdLst/>
            <a:ahLst/>
            <a:cxnLst/>
            <a:rect l="l" t="t" r="r" b="b"/>
            <a:pathLst>
              <a:path w="284162" h="866775">
                <a:moveTo>
                  <a:pt x="284162" y="6350"/>
                </a:moveTo>
                <a:lnTo>
                  <a:pt x="0" y="6350"/>
                </a:lnTo>
                <a:lnTo>
                  <a:pt x="0" y="866775"/>
                </a:lnTo>
                <a:lnTo>
                  <a:pt x="284162" y="866775"/>
                </a:lnTo>
                <a:lnTo>
                  <a:pt x="284162" y="6350"/>
                </a:lnTo>
                <a:close/>
              </a:path>
            </a:pathLst>
          </a:custGeom>
          <a:solidFill>
            <a:srgbClr val="006CB7"/>
          </a:solidFill>
        </p:spPr>
        <p:txBody>
          <a:bodyPr wrap="square" lIns="0" tIns="0" rIns="0" bIns="0" rtlCol="0">
            <a:noAutofit/>
          </a:bodyPr>
          <a:lstStyle/>
          <a:p>
            <a:endParaRPr/>
          </a:p>
        </p:txBody>
      </p:sp>
      <p:sp>
        <p:nvSpPr>
          <p:cNvPr id="37" name="object 37"/>
          <p:cNvSpPr/>
          <p:nvPr/>
        </p:nvSpPr>
        <p:spPr>
          <a:xfrm>
            <a:off x="8723376" y="25907"/>
            <a:ext cx="350520" cy="862584"/>
          </a:xfrm>
          <a:prstGeom prst="rect">
            <a:avLst/>
          </a:prstGeom>
          <a:blipFill>
            <a:blip r:embed="rId4" cstate="print"/>
            <a:stretch>
              <a:fillRect/>
            </a:stretch>
          </a:blipFill>
        </p:spPr>
        <p:txBody>
          <a:bodyPr wrap="square" lIns="0" tIns="0" rIns="0" bIns="0" rtlCol="0">
            <a:noAutofit/>
          </a:bodyPr>
          <a:lstStyle/>
          <a:p>
            <a:endParaRPr/>
          </a:p>
        </p:txBody>
      </p:sp>
      <p:sp>
        <p:nvSpPr>
          <p:cNvPr id="38" name="object 38"/>
          <p:cNvSpPr/>
          <p:nvPr/>
        </p:nvSpPr>
        <p:spPr>
          <a:xfrm>
            <a:off x="8697976" y="0"/>
            <a:ext cx="347662" cy="860425"/>
          </a:xfrm>
          <a:custGeom>
            <a:avLst/>
            <a:gdLst/>
            <a:ahLst/>
            <a:cxnLst/>
            <a:rect l="l" t="t" r="r" b="b"/>
            <a:pathLst>
              <a:path w="347662" h="860425">
                <a:moveTo>
                  <a:pt x="0" y="860425"/>
                </a:moveTo>
                <a:lnTo>
                  <a:pt x="347662" y="860425"/>
                </a:lnTo>
                <a:lnTo>
                  <a:pt x="347662" y="0"/>
                </a:lnTo>
                <a:lnTo>
                  <a:pt x="0" y="0"/>
                </a:lnTo>
                <a:lnTo>
                  <a:pt x="0" y="860425"/>
                </a:lnTo>
                <a:close/>
              </a:path>
            </a:pathLst>
          </a:custGeom>
          <a:solidFill>
            <a:srgbClr val="EE4144"/>
          </a:solidFill>
        </p:spPr>
        <p:txBody>
          <a:bodyPr wrap="square" lIns="0" tIns="0" rIns="0" bIns="0" rtlCol="0">
            <a:noAutofit/>
          </a:bodyPr>
          <a:lstStyle/>
          <a:p>
            <a:endParaRPr/>
          </a:p>
        </p:txBody>
      </p:sp>
      <p:sp>
        <p:nvSpPr>
          <p:cNvPr id="31" name="object 31"/>
          <p:cNvSpPr/>
          <p:nvPr/>
        </p:nvSpPr>
        <p:spPr>
          <a:xfrm>
            <a:off x="8380476" y="6377938"/>
            <a:ext cx="288035" cy="460248"/>
          </a:xfrm>
          <a:prstGeom prst="rect">
            <a:avLst/>
          </a:prstGeom>
          <a:blipFill>
            <a:blip r:embed="rId5" cstate="print"/>
            <a:stretch>
              <a:fillRect/>
            </a:stretch>
          </a:blipFill>
        </p:spPr>
        <p:txBody>
          <a:bodyPr wrap="square" lIns="0" tIns="0" rIns="0" bIns="0" rtlCol="0">
            <a:noAutofit/>
          </a:bodyPr>
          <a:lstStyle/>
          <a:p>
            <a:endParaRPr/>
          </a:p>
        </p:txBody>
      </p:sp>
      <p:sp>
        <p:nvSpPr>
          <p:cNvPr id="32" name="object 32"/>
          <p:cNvSpPr/>
          <p:nvPr/>
        </p:nvSpPr>
        <p:spPr>
          <a:xfrm>
            <a:off x="8413750" y="6400799"/>
            <a:ext cx="284162" cy="457200"/>
          </a:xfrm>
          <a:custGeom>
            <a:avLst/>
            <a:gdLst/>
            <a:ahLst/>
            <a:cxnLst/>
            <a:rect l="l" t="t" r="r" b="b"/>
            <a:pathLst>
              <a:path w="284162" h="457200">
                <a:moveTo>
                  <a:pt x="284162" y="0"/>
                </a:moveTo>
                <a:lnTo>
                  <a:pt x="0" y="0"/>
                </a:lnTo>
                <a:lnTo>
                  <a:pt x="0" y="457197"/>
                </a:lnTo>
                <a:lnTo>
                  <a:pt x="284162" y="457197"/>
                </a:lnTo>
                <a:lnTo>
                  <a:pt x="284162" y="0"/>
                </a:lnTo>
                <a:close/>
              </a:path>
            </a:pathLst>
          </a:custGeom>
          <a:solidFill>
            <a:srgbClr val="006CB7"/>
          </a:solidFill>
        </p:spPr>
        <p:txBody>
          <a:bodyPr wrap="square" lIns="0" tIns="0" rIns="0" bIns="0" rtlCol="0">
            <a:noAutofit/>
          </a:bodyPr>
          <a:lstStyle/>
          <a:p>
            <a:endParaRPr/>
          </a:p>
        </p:txBody>
      </p:sp>
      <p:sp>
        <p:nvSpPr>
          <p:cNvPr id="33" name="object 33"/>
          <p:cNvSpPr/>
          <p:nvPr/>
        </p:nvSpPr>
        <p:spPr>
          <a:xfrm>
            <a:off x="8665464" y="6377938"/>
            <a:ext cx="350520" cy="460248"/>
          </a:xfrm>
          <a:prstGeom prst="rect">
            <a:avLst/>
          </a:prstGeom>
          <a:blipFill>
            <a:blip r:embed="rId6" cstate="print"/>
            <a:stretch>
              <a:fillRect/>
            </a:stretch>
          </a:blipFill>
        </p:spPr>
        <p:txBody>
          <a:bodyPr wrap="square" lIns="0" tIns="0" rIns="0" bIns="0" rtlCol="0">
            <a:noAutofit/>
          </a:bodyPr>
          <a:lstStyle/>
          <a:p>
            <a:endParaRPr/>
          </a:p>
        </p:txBody>
      </p:sp>
      <p:sp>
        <p:nvSpPr>
          <p:cNvPr id="34" name="object 34"/>
          <p:cNvSpPr/>
          <p:nvPr/>
        </p:nvSpPr>
        <p:spPr>
          <a:xfrm>
            <a:off x="8697976" y="6400799"/>
            <a:ext cx="347662" cy="457200"/>
          </a:xfrm>
          <a:custGeom>
            <a:avLst/>
            <a:gdLst/>
            <a:ahLst/>
            <a:cxnLst/>
            <a:rect l="l" t="t" r="r" b="b"/>
            <a:pathLst>
              <a:path w="347662" h="457200">
                <a:moveTo>
                  <a:pt x="347662" y="0"/>
                </a:moveTo>
                <a:lnTo>
                  <a:pt x="0" y="0"/>
                </a:lnTo>
                <a:lnTo>
                  <a:pt x="0" y="457197"/>
                </a:lnTo>
                <a:lnTo>
                  <a:pt x="347662" y="457197"/>
                </a:lnTo>
                <a:lnTo>
                  <a:pt x="347662" y="0"/>
                </a:lnTo>
                <a:close/>
              </a:path>
            </a:pathLst>
          </a:custGeom>
          <a:solidFill>
            <a:srgbClr val="EE4144"/>
          </a:solidFill>
        </p:spPr>
        <p:txBody>
          <a:bodyPr wrap="square" lIns="0" tIns="0" rIns="0" bIns="0" rtlCol="0">
            <a:noAutofit/>
          </a:bodyPr>
          <a:lstStyle/>
          <a:p>
            <a:endParaRPr/>
          </a:p>
        </p:txBody>
      </p:sp>
      <p:sp>
        <p:nvSpPr>
          <p:cNvPr id="2" name="object 2"/>
          <p:cNvSpPr txBox="1"/>
          <p:nvPr/>
        </p:nvSpPr>
        <p:spPr>
          <a:xfrm>
            <a:off x="8131809" y="6558999"/>
            <a:ext cx="124790" cy="151892"/>
          </a:xfrm>
          <a:prstGeom prst="rect">
            <a:avLst/>
          </a:prstGeom>
        </p:spPr>
        <p:txBody>
          <a:bodyPr wrap="square" lIns="0" tIns="0" rIns="0" bIns="0" rtlCol="0">
            <a:noAutofit/>
          </a:bodyPr>
          <a:lstStyle/>
          <a:p>
            <a:pPr marL="12700">
              <a:lnSpc>
                <a:spcPts val="1135"/>
              </a:lnSpc>
              <a:spcBef>
                <a:spcPts val="56"/>
              </a:spcBef>
            </a:pPr>
            <a:endParaRPr sz="1000" dirty="0">
              <a:latin typeface="Verdana"/>
              <a:cs typeface="Verdana"/>
            </a:endParaRPr>
          </a:p>
        </p:txBody>
      </p:sp>
      <p:sp>
        <p:nvSpPr>
          <p:cNvPr id="17" name="2 Marcador de contenido"/>
          <p:cNvSpPr txBox="1">
            <a:spLocks/>
          </p:cNvSpPr>
          <p:nvPr/>
        </p:nvSpPr>
        <p:spPr>
          <a:xfrm>
            <a:off x="353567" y="1066800"/>
            <a:ext cx="8229600" cy="4248472"/>
          </a:xfrm>
          <a:prstGeom prst="rect">
            <a:avLst/>
          </a:prstGeom>
          <a:solidFill>
            <a:srgbClr val="FFFF99"/>
          </a:solidFill>
          <a:ln w="38100">
            <a:solidFill>
              <a:schemeClr val="tx1"/>
            </a:solidFill>
          </a:ln>
          <a:effectLst>
            <a:glow rad="228600">
              <a:schemeClr val="accent2">
                <a:satMod val="175000"/>
                <a:alpha val="40000"/>
              </a:schemeClr>
            </a:glow>
          </a:effectLst>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Font typeface="Arial" pitchFamily="34" charset="0"/>
              <a:buNone/>
            </a:pPr>
            <a:r>
              <a:rPr lang="es-ES" sz="2600" b="1" i="1" dirty="0" smtClean="0"/>
              <a:t>Los Administradores de los servicios de agua potable serán personalmente responsables  ante la autoridad sanitaria, en los casos en que los operadores u otros empleados de estos servicios sean sorprendidos falseando muestras de agua destinadas a análisis bacteriológicos, falsificando el resultado de cloro residual o de yodación, fluoración u otros o incurriendo en cualquiera otra falta que signifique incumplimiento, o que perjudique en cualquier forma las condiciones higiénicas del agua entregada a los consumidores.”</a:t>
            </a:r>
            <a:endParaRPr lang="es-CL" sz="2600" dirty="0" smtClean="0"/>
          </a:p>
          <a:p>
            <a:endParaRPr lang="es-CL" dirty="0"/>
          </a:p>
        </p:txBody>
      </p:sp>
    </p:spTree>
    <p:extLst>
      <p:ext uri="{BB962C8B-B14F-4D97-AF65-F5344CB8AC3E}">
        <p14:creationId xmlns:p14="http://schemas.microsoft.com/office/powerpoint/2010/main" val="1406815864"/>
      </p:ext>
    </p:extLst>
  </p:cSld>
  <p:clrMapOvr>
    <a:masterClrMapping/>
  </p:clrMapOvr>
  <mc:AlternateContent xmlns:mc="http://schemas.openxmlformats.org/markup-compatibility/2006">
    <mc:Choice xmlns:p14="http://schemas.microsoft.com/office/powerpoint/2010/main" Requires="p14">
      <p:transition spd="slow" p14:dur="1200">
        <p14:prism dir="d"/>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object 35"/>
          <p:cNvSpPr/>
          <p:nvPr/>
        </p:nvSpPr>
        <p:spPr>
          <a:xfrm>
            <a:off x="8439912" y="19811"/>
            <a:ext cx="286511" cy="868680"/>
          </a:xfrm>
          <a:prstGeom prst="rect">
            <a:avLst/>
          </a:prstGeom>
          <a:blipFill>
            <a:blip r:embed="rId4" cstate="print"/>
            <a:stretch>
              <a:fillRect/>
            </a:stretch>
          </a:blipFill>
        </p:spPr>
        <p:txBody>
          <a:bodyPr wrap="square" lIns="0" tIns="0" rIns="0" bIns="0" rtlCol="0">
            <a:noAutofit/>
          </a:bodyPr>
          <a:lstStyle/>
          <a:p>
            <a:endParaRPr/>
          </a:p>
        </p:txBody>
      </p:sp>
      <p:sp>
        <p:nvSpPr>
          <p:cNvPr id="36" name="object 36"/>
          <p:cNvSpPr/>
          <p:nvPr/>
        </p:nvSpPr>
        <p:spPr>
          <a:xfrm>
            <a:off x="8413750" y="-6350"/>
            <a:ext cx="284162" cy="866775"/>
          </a:xfrm>
          <a:custGeom>
            <a:avLst/>
            <a:gdLst/>
            <a:ahLst/>
            <a:cxnLst/>
            <a:rect l="l" t="t" r="r" b="b"/>
            <a:pathLst>
              <a:path w="284162" h="866775">
                <a:moveTo>
                  <a:pt x="284162" y="6350"/>
                </a:moveTo>
                <a:lnTo>
                  <a:pt x="0" y="6350"/>
                </a:lnTo>
                <a:lnTo>
                  <a:pt x="0" y="866775"/>
                </a:lnTo>
                <a:lnTo>
                  <a:pt x="284162" y="866775"/>
                </a:lnTo>
                <a:lnTo>
                  <a:pt x="284162" y="6350"/>
                </a:lnTo>
                <a:close/>
              </a:path>
            </a:pathLst>
          </a:custGeom>
          <a:solidFill>
            <a:srgbClr val="006CB7"/>
          </a:solidFill>
        </p:spPr>
        <p:txBody>
          <a:bodyPr wrap="square" lIns="0" tIns="0" rIns="0" bIns="0" rtlCol="0">
            <a:noAutofit/>
          </a:bodyPr>
          <a:lstStyle/>
          <a:p>
            <a:endParaRPr/>
          </a:p>
        </p:txBody>
      </p:sp>
      <p:sp>
        <p:nvSpPr>
          <p:cNvPr id="37" name="object 37"/>
          <p:cNvSpPr/>
          <p:nvPr/>
        </p:nvSpPr>
        <p:spPr>
          <a:xfrm>
            <a:off x="8723376" y="25907"/>
            <a:ext cx="350520" cy="862584"/>
          </a:xfrm>
          <a:prstGeom prst="rect">
            <a:avLst/>
          </a:prstGeom>
          <a:blipFill>
            <a:blip r:embed="rId5" cstate="print"/>
            <a:stretch>
              <a:fillRect/>
            </a:stretch>
          </a:blipFill>
        </p:spPr>
        <p:txBody>
          <a:bodyPr wrap="square" lIns="0" tIns="0" rIns="0" bIns="0" rtlCol="0">
            <a:noAutofit/>
          </a:bodyPr>
          <a:lstStyle/>
          <a:p>
            <a:endParaRPr/>
          </a:p>
        </p:txBody>
      </p:sp>
      <p:sp>
        <p:nvSpPr>
          <p:cNvPr id="38" name="object 38"/>
          <p:cNvSpPr/>
          <p:nvPr/>
        </p:nvSpPr>
        <p:spPr>
          <a:xfrm>
            <a:off x="8697976" y="0"/>
            <a:ext cx="347662" cy="860425"/>
          </a:xfrm>
          <a:custGeom>
            <a:avLst/>
            <a:gdLst/>
            <a:ahLst/>
            <a:cxnLst/>
            <a:rect l="l" t="t" r="r" b="b"/>
            <a:pathLst>
              <a:path w="347662" h="860425">
                <a:moveTo>
                  <a:pt x="0" y="860425"/>
                </a:moveTo>
                <a:lnTo>
                  <a:pt x="347662" y="860425"/>
                </a:lnTo>
                <a:lnTo>
                  <a:pt x="347662" y="0"/>
                </a:lnTo>
                <a:lnTo>
                  <a:pt x="0" y="0"/>
                </a:lnTo>
                <a:lnTo>
                  <a:pt x="0" y="860425"/>
                </a:lnTo>
                <a:close/>
              </a:path>
            </a:pathLst>
          </a:custGeom>
          <a:solidFill>
            <a:srgbClr val="EE4144"/>
          </a:solidFill>
        </p:spPr>
        <p:txBody>
          <a:bodyPr wrap="square" lIns="0" tIns="0" rIns="0" bIns="0" rtlCol="0">
            <a:noAutofit/>
          </a:bodyPr>
          <a:lstStyle/>
          <a:p>
            <a:endParaRPr/>
          </a:p>
        </p:txBody>
      </p:sp>
      <p:sp>
        <p:nvSpPr>
          <p:cNvPr id="31" name="object 31"/>
          <p:cNvSpPr/>
          <p:nvPr/>
        </p:nvSpPr>
        <p:spPr>
          <a:xfrm>
            <a:off x="8380476" y="6377938"/>
            <a:ext cx="288035" cy="460248"/>
          </a:xfrm>
          <a:prstGeom prst="rect">
            <a:avLst/>
          </a:prstGeom>
          <a:blipFill>
            <a:blip r:embed="rId6" cstate="print"/>
            <a:stretch>
              <a:fillRect/>
            </a:stretch>
          </a:blipFill>
        </p:spPr>
        <p:txBody>
          <a:bodyPr wrap="square" lIns="0" tIns="0" rIns="0" bIns="0" rtlCol="0">
            <a:noAutofit/>
          </a:bodyPr>
          <a:lstStyle/>
          <a:p>
            <a:endParaRPr/>
          </a:p>
        </p:txBody>
      </p:sp>
      <p:sp>
        <p:nvSpPr>
          <p:cNvPr id="32" name="object 32"/>
          <p:cNvSpPr/>
          <p:nvPr/>
        </p:nvSpPr>
        <p:spPr>
          <a:xfrm>
            <a:off x="8413750" y="6400799"/>
            <a:ext cx="284162" cy="457200"/>
          </a:xfrm>
          <a:custGeom>
            <a:avLst/>
            <a:gdLst/>
            <a:ahLst/>
            <a:cxnLst/>
            <a:rect l="l" t="t" r="r" b="b"/>
            <a:pathLst>
              <a:path w="284162" h="457200">
                <a:moveTo>
                  <a:pt x="284162" y="0"/>
                </a:moveTo>
                <a:lnTo>
                  <a:pt x="0" y="0"/>
                </a:lnTo>
                <a:lnTo>
                  <a:pt x="0" y="457197"/>
                </a:lnTo>
                <a:lnTo>
                  <a:pt x="284162" y="457197"/>
                </a:lnTo>
                <a:lnTo>
                  <a:pt x="284162" y="0"/>
                </a:lnTo>
                <a:close/>
              </a:path>
            </a:pathLst>
          </a:custGeom>
          <a:solidFill>
            <a:srgbClr val="006CB7"/>
          </a:solidFill>
        </p:spPr>
        <p:txBody>
          <a:bodyPr wrap="square" lIns="0" tIns="0" rIns="0" bIns="0" rtlCol="0">
            <a:noAutofit/>
          </a:bodyPr>
          <a:lstStyle/>
          <a:p>
            <a:endParaRPr/>
          </a:p>
        </p:txBody>
      </p:sp>
      <p:sp>
        <p:nvSpPr>
          <p:cNvPr id="33" name="object 33"/>
          <p:cNvSpPr/>
          <p:nvPr/>
        </p:nvSpPr>
        <p:spPr>
          <a:xfrm>
            <a:off x="8665464" y="6377938"/>
            <a:ext cx="350520" cy="460248"/>
          </a:xfrm>
          <a:prstGeom prst="rect">
            <a:avLst/>
          </a:prstGeom>
          <a:blipFill>
            <a:blip r:embed="rId7" cstate="print"/>
            <a:stretch>
              <a:fillRect/>
            </a:stretch>
          </a:blipFill>
        </p:spPr>
        <p:txBody>
          <a:bodyPr wrap="square" lIns="0" tIns="0" rIns="0" bIns="0" rtlCol="0">
            <a:noAutofit/>
          </a:bodyPr>
          <a:lstStyle/>
          <a:p>
            <a:endParaRPr/>
          </a:p>
        </p:txBody>
      </p:sp>
      <p:sp>
        <p:nvSpPr>
          <p:cNvPr id="34" name="object 34"/>
          <p:cNvSpPr/>
          <p:nvPr/>
        </p:nvSpPr>
        <p:spPr>
          <a:xfrm>
            <a:off x="8697976" y="6400799"/>
            <a:ext cx="347662" cy="457200"/>
          </a:xfrm>
          <a:custGeom>
            <a:avLst/>
            <a:gdLst/>
            <a:ahLst/>
            <a:cxnLst/>
            <a:rect l="l" t="t" r="r" b="b"/>
            <a:pathLst>
              <a:path w="347662" h="457200">
                <a:moveTo>
                  <a:pt x="347662" y="0"/>
                </a:moveTo>
                <a:lnTo>
                  <a:pt x="0" y="0"/>
                </a:lnTo>
                <a:lnTo>
                  <a:pt x="0" y="457197"/>
                </a:lnTo>
                <a:lnTo>
                  <a:pt x="347662" y="457197"/>
                </a:lnTo>
                <a:lnTo>
                  <a:pt x="347662" y="0"/>
                </a:lnTo>
                <a:close/>
              </a:path>
            </a:pathLst>
          </a:custGeom>
          <a:solidFill>
            <a:srgbClr val="EE4144"/>
          </a:solidFill>
        </p:spPr>
        <p:txBody>
          <a:bodyPr wrap="square" lIns="0" tIns="0" rIns="0" bIns="0" rtlCol="0">
            <a:noAutofit/>
          </a:bodyPr>
          <a:lstStyle/>
          <a:p>
            <a:endParaRPr/>
          </a:p>
        </p:txBody>
      </p:sp>
      <p:sp>
        <p:nvSpPr>
          <p:cNvPr id="26" name="object 26"/>
          <p:cNvSpPr txBox="1"/>
          <p:nvPr/>
        </p:nvSpPr>
        <p:spPr>
          <a:xfrm>
            <a:off x="761954" y="3810000"/>
            <a:ext cx="139852" cy="254304"/>
          </a:xfrm>
          <a:prstGeom prst="rect">
            <a:avLst/>
          </a:prstGeom>
        </p:spPr>
        <p:txBody>
          <a:bodyPr wrap="square" lIns="0" tIns="0" rIns="0" bIns="0" rtlCol="0">
            <a:noAutofit/>
          </a:bodyPr>
          <a:lstStyle/>
          <a:p>
            <a:pPr marL="12700">
              <a:lnSpc>
                <a:spcPts val="1939"/>
              </a:lnSpc>
              <a:spcBef>
                <a:spcPts val="97"/>
              </a:spcBef>
            </a:pPr>
            <a:r>
              <a:rPr sz="1800" spc="0" dirty="0" smtClean="0">
                <a:solidFill>
                  <a:srgbClr val="4F81BC"/>
                </a:solidFill>
                <a:latin typeface="Arial"/>
                <a:cs typeface="Arial"/>
              </a:rPr>
              <a:t>•</a:t>
            </a:r>
            <a:endParaRPr sz="1800">
              <a:latin typeface="Arial"/>
              <a:cs typeface="Arial"/>
            </a:endParaRPr>
          </a:p>
        </p:txBody>
      </p:sp>
      <p:sp>
        <p:nvSpPr>
          <p:cNvPr id="2" name="object 2"/>
          <p:cNvSpPr txBox="1"/>
          <p:nvPr/>
        </p:nvSpPr>
        <p:spPr>
          <a:xfrm>
            <a:off x="8131809" y="6558999"/>
            <a:ext cx="124790" cy="151892"/>
          </a:xfrm>
          <a:prstGeom prst="rect">
            <a:avLst/>
          </a:prstGeom>
        </p:spPr>
        <p:txBody>
          <a:bodyPr wrap="square" lIns="0" tIns="0" rIns="0" bIns="0" rtlCol="0">
            <a:noAutofit/>
          </a:bodyPr>
          <a:lstStyle/>
          <a:p>
            <a:pPr marL="12700">
              <a:lnSpc>
                <a:spcPts val="1135"/>
              </a:lnSpc>
              <a:spcBef>
                <a:spcPts val="56"/>
              </a:spcBef>
            </a:pPr>
            <a:endParaRPr sz="1000" dirty="0">
              <a:latin typeface="Verdana"/>
              <a:cs typeface="Verdana"/>
            </a:endParaRPr>
          </a:p>
        </p:txBody>
      </p:sp>
      <p:sp>
        <p:nvSpPr>
          <p:cNvPr id="15" name="1 Título"/>
          <p:cNvSpPr txBox="1">
            <a:spLocks/>
          </p:cNvSpPr>
          <p:nvPr/>
        </p:nvSpPr>
        <p:spPr>
          <a:xfrm>
            <a:off x="2570981" y="99949"/>
            <a:ext cx="5562600" cy="1143000"/>
          </a:xfrm>
          <a:prstGeom prst="rect">
            <a:avLst/>
          </a:prstGeom>
        </p:spPr>
        <p:style>
          <a:lnRef idx="3">
            <a:schemeClr val="lt1"/>
          </a:lnRef>
          <a:fillRef idx="1">
            <a:schemeClr val="dk1"/>
          </a:fillRef>
          <a:effectRef idx="1">
            <a:schemeClr val="dk1"/>
          </a:effectRef>
          <a:fontRef idx="minor">
            <a:schemeClr val="lt1"/>
          </a:fontRef>
        </p:style>
        <p:txBody>
          <a:bodyPr anchor="ct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s-CL" dirty="0" smtClean="0">
                <a:solidFill>
                  <a:srgbClr val="FFC000"/>
                </a:solidFill>
                <a:latin typeface="Arial Black" panose="020B0A04020102020204" pitchFamily="34" charset="0"/>
              </a:rPr>
              <a:t>RECUERDE</a:t>
            </a:r>
            <a:endParaRPr lang="es-CL" dirty="0">
              <a:solidFill>
                <a:srgbClr val="FFC000"/>
              </a:solidFill>
              <a:latin typeface="Arial Black" panose="020B0A04020102020204" pitchFamily="34" charset="0"/>
            </a:endParaRPr>
          </a:p>
        </p:txBody>
      </p:sp>
      <p:sp>
        <p:nvSpPr>
          <p:cNvPr id="16" name="2 Marcador de contenido"/>
          <p:cNvSpPr txBox="1">
            <a:spLocks/>
          </p:cNvSpPr>
          <p:nvPr/>
        </p:nvSpPr>
        <p:spPr>
          <a:xfrm>
            <a:off x="462445" y="2184928"/>
            <a:ext cx="8062048" cy="4215871"/>
          </a:xfrm>
          <a:prstGeom prst="rect">
            <a:avLst/>
          </a:prstGeom>
        </p:spPr>
        <p:style>
          <a:lnRef idx="1">
            <a:schemeClr val="accent5"/>
          </a:lnRef>
          <a:fillRef idx="2">
            <a:schemeClr val="accent5"/>
          </a:fillRef>
          <a:effectRef idx="1">
            <a:schemeClr val="accent5"/>
          </a:effectRef>
          <a:fontRef idx="minor">
            <a:schemeClr val="dk1"/>
          </a:fontRef>
        </p:style>
        <p:txBody>
          <a:bodyPr>
            <a:normAutofit fontScale="77500" lnSpcReduction="20000"/>
          </a:bodyPr>
          <a:lstStyle>
            <a:lvl1pPr marL="342900" indent="-342900" algn="l" defTabSz="914400" rtl="0" eaLnBrk="1" latinLnBrk="0" hangingPunct="1">
              <a:spcBef>
                <a:spcPct val="20000"/>
              </a:spcBef>
              <a:buFont typeface="Arial" pitchFamily="34" charset="0"/>
              <a:buChar char="•"/>
              <a:defRPr sz="3200" kern="1200">
                <a:solidFill>
                  <a:schemeClr val="dk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dk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dk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0" indent="0" algn="just">
              <a:buFont typeface="Arial" pitchFamily="34" charset="0"/>
              <a:buNone/>
            </a:pPr>
            <a:r>
              <a:rPr lang="es-ES" dirty="0" smtClean="0"/>
              <a:t>El control del proceso de cloración es fundamental para asegurar una eficiente desinfección del agua, por tal razón, los operadores deben dedicar especial atención en controlar el cloro residual libre todos los días del año. La operatoria para este control es la siguiente:</a:t>
            </a:r>
            <a:endParaRPr lang="es-CL" dirty="0" smtClean="0"/>
          </a:p>
          <a:p>
            <a:pPr marL="0" indent="0" algn="just">
              <a:buFont typeface="Arial" pitchFamily="34" charset="0"/>
              <a:buNone/>
            </a:pPr>
            <a:endParaRPr lang="es-CL" dirty="0" smtClean="0"/>
          </a:p>
          <a:p>
            <a:pPr marL="0" indent="0" algn="just">
              <a:buFont typeface="Arial" pitchFamily="34" charset="0"/>
              <a:buNone/>
            </a:pPr>
            <a:r>
              <a:rPr lang="es-ES" dirty="0" smtClean="0"/>
              <a:t>Elegir el domicilio en que se desea hacer un muestreo el agua potable, anotando la dirección, fecha y hora de la toma de muestra. Este domicilio debe cambiar, y preferentemente debe estar ubicado en terminales de red</a:t>
            </a:r>
          </a:p>
          <a:p>
            <a:pPr marL="0" indent="0" algn="just">
              <a:buFont typeface="Arial" pitchFamily="34" charset="0"/>
              <a:buNone/>
            </a:pPr>
            <a:endParaRPr lang="es-ES" dirty="0" smtClean="0"/>
          </a:p>
          <a:p>
            <a:pPr marL="0" indent="0" algn="just">
              <a:buFont typeface="Arial" pitchFamily="34" charset="0"/>
              <a:buNone/>
            </a:pPr>
            <a:r>
              <a:rPr lang="es-ES" b="1" i="1" dirty="0" smtClean="0">
                <a:solidFill>
                  <a:srgbClr val="FF0000"/>
                </a:solidFill>
              </a:rPr>
              <a:t>*</a:t>
            </a:r>
            <a:r>
              <a:rPr lang="es-ES" b="1" i="1" dirty="0" smtClean="0"/>
              <a:t> </a:t>
            </a:r>
            <a:r>
              <a:rPr lang="es-ES" b="1" i="1" dirty="0" smtClean="0">
                <a:solidFill>
                  <a:srgbClr val="FF0000"/>
                </a:solidFill>
              </a:rPr>
              <a:t>Recuerde que Ud. no puede entregar agua sin clorar</a:t>
            </a:r>
            <a:r>
              <a:rPr lang="es-ES" dirty="0" smtClean="0">
                <a:solidFill>
                  <a:srgbClr val="FF0000"/>
                </a:solidFill>
              </a:rPr>
              <a:t>.</a:t>
            </a:r>
            <a:endParaRPr lang="es-CL" dirty="0" smtClean="0">
              <a:solidFill>
                <a:srgbClr val="FF0000"/>
              </a:solidFill>
            </a:endParaRPr>
          </a:p>
          <a:p>
            <a:endParaRPr lang="es-CL" dirty="0"/>
          </a:p>
        </p:txBody>
      </p:sp>
      <p:pic>
        <p:nvPicPr>
          <p:cNvPr id="4098" name="Picture 2" descr="http://spanish-translation-blog.spanishtranslation.us/wp-content/uploads/2012/05/images.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88875" y="99949"/>
            <a:ext cx="2209800" cy="20288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4743776"/>
      </p:ext>
    </p:extLst>
  </p:cSld>
  <p:clrMapOvr>
    <a:masterClrMapping/>
  </p:clrMapOvr>
  <mc:AlternateContent xmlns:mc="http://schemas.openxmlformats.org/markup-compatibility/2006">
    <mc:Choice xmlns:p14="http://schemas.microsoft.com/office/powerpoint/2010/main" Requires="p14">
      <p:transition spd="slow" p14:dur="2000">
        <p14:warp dir="in"/>
        <p:sndAc>
          <p:stSnd>
            <p:snd r:embed="rId3" name="chimes.wav"/>
          </p:stSnd>
        </p:sndAc>
      </p:transition>
    </mc:Choice>
    <mc:Fallback>
      <p:transition spd="slow">
        <p:fade/>
        <p:sndAc>
          <p:stSnd>
            <p:snd r:embed="rId3" name="chimes.wav"/>
          </p:stSnd>
        </p:sndAc>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object 35"/>
          <p:cNvSpPr/>
          <p:nvPr/>
        </p:nvSpPr>
        <p:spPr>
          <a:xfrm>
            <a:off x="8439912" y="19811"/>
            <a:ext cx="286511" cy="868680"/>
          </a:xfrm>
          <a:prstGeom prst="rect">
            <a:avLst/>
          </a:prstGeom>
          <a:blipFill>
            <a:blip r:embed="rId3" cstate="print"/>
            <a:stretch>
              <a:fillRect/>
            </a:stretch>
          </a:blipFill>
        </p:spPr>
        <p:txBody>
          <a:bodyPr wrap="square" lIns="0" tIns="0" rIns="0" bIns="0" rtlCol="0">
            <a:noAutofit/>
          </a:bodyPr>
          <a:lstStyle/>
          <a:p>
            <a:endParaRPr/>
          </a:p>
        </p:txBody>
      </p:sp>
      <p:sp>
        <p:nvSpPr>
          <p:cNvPr id="36" name="object 36"/>
          <p:cNvSpPr/>
          <p:nvPr/>
        </p:nvSpPr>
        <p:spPr>
          <a:xfrm>
            <a:off x="8413750" y="-6350"/>
            <a:ext cx="284162" cy="866775"/>
          </a:xfrm>
          <a:custGeom>
            <a:avLst/>
            <a:gdLst/>
            <a:ahLst/>
            <a:cxnLst/>
            <a:rect l="l" t="t" r="r" b="b"/>
            <a:pathLst>
              <a:path w="284162" h="866775">
                <a:moveTo>
                  <a:pt x="284162" y="6350"/>
                </a:moveTo>
                <a:lnTo>
                  <a:pt x="0" y="6350"/>
                </a:lnTo>
                <a:lnTo>
                  <a:pt x="0" y="866775"/>
                </a:lnTo>
                <a:lnTo>
                  <a:pt x="284162" y="866775"/>
                </a:lnTo>
                <a:lnTo>
                  <a:pt x="284162" y="6350"/>
                </a:lnTo>
                <a:close/>
              </a:path>
            </a:pathLst>
          </a:custGeom>
          <a:solidFill>
            <a:srgbClr val="006CB7"/>
          </a:solidFill>
        </p:spPr>
        <p:txBody>
          <a:bodyPr wrap="square" lIns="0" tIns="0" rIns="0" bIns="0" rtlCol="0">
            <a:noAutofit/>
          </a:bodyPr>
          <a:lstStyle/>
          <a:p>
            <a:endParaRPr/>
          </a:p>
        </p:txBody>
      </p:sp>
      <p:sp>
        <p:nvSpPr>
          <p:cNvPr id="37" name="object 37"/>
          <p:cNvSpPr/>
          <p:nvPr/>
        </p:nvSpPr>
        <p:spPr>
          <a:xfrm>
            <a:off x="8723376" y="25907"/>
            <a:ext cx="350520" cy="862584"/>
          </a:xfrm>
          <a:prstGeom prst="rect">
            <a:avLst/>
          </a:prstGeom>
          <a:blipFill>
            <a:blip r:embed="rId4" cstate="print"/>
            <a:stretch>
              <a:fillRect/>
            </a:stretch>
          </a:blipFill>
        </p:spPr>
        <p:txBody>
          <a:bodyPr wrap="square" lIns="0" tIns="0" rIns="0" bIns="0" rtlCol="0">
            <a:noAutofit/>
          </a:bodyPr>
          <a:lstStyle/>
          <a:p>
            <a:endParaRPr/>
          </a:p>
        </p:txBody>
      </p:sp>
      <p:sp>
        <p:nvSpPr>
          <p:cNvPr id="38" name="object 38"/>
          <p:cNvSpPr/>
          <p:nvPr/>
        </p:nvSpPr>
        <p:spPr>
          <a:xfrm>
            <a:off x="8697976" y="0"/>
            <a:ext cx="347662" cy="860425"/>
          </a:xfrm>
          <a:custGeom>
            <a:avLst/>
            <a:gdLst/>
            <a:ahLst/>
            <a:cxnLst/>
            <a:rect l="l" t="t" r="r" b="b"/>
            <a:pathLst>
              <a:path w="347662" h="860425">
                <a:moveTo>
                  <a:pt x="0" y="860425"/>
                </a:moveTo>
                <a:lnTo>
                  <a:pt x="347662" y="860425"/>
                </a:lnTo>
                <a:lnTo>
                  <a:pt x="347662" y="0"/>
                </a:lnTo>
                <a:lnTo>
                  <a:pt x="0" y="0"/>
                </a:lnTo>
                <a:lnTo>
                  <a:pt x="0" y="860425"/>
                </a:lnTo>
                <a:close/>
              </a:path>
            </a:pathLst>
          </a:custGeom>
          <a:solidFill>
            <a:srgbClr val="EE4144"/>
          </a:solidFill>
        </p:spPr>
        <p:txBody>
          <a:bodyPr wrap="square" lIns="0" tIns="0" rIns="0" bIns="0" rtlCol="0">
            <a:noAutofit/>
          </a:bodyPr>
          <a:lstStyle/>
          <a:p>
            <a:endParaRPr/>
          </a:p>
        </p:txBody>
      </p:sp>
      <p:sp>
        <p:nvSpPr>
          <p:cNvPr id="31" name="object 31"/>
          <p:cNvSpPr/>
          <p:nvPr/>
        </p:nvSpPr>
        <p:spPr>
          <a:xfrm>
            <a:off x="8380476" y="6377938"/>
            <a:ext cx="288035" cy="460248"/>
          </a:xfrm>
          <a:prstGeom prst="rect">
            <a:avLst/>
          </a:prstGeom>
          <a:blipFill>
            <a:blip r:embed="rId5" cstate="print"/>
            <a:stretch>
              <a:fillRect/>
            </a:stretch>
          </a:blipFill>
        </p:spPr>
        <p:txBody>
          <a:bodyPr wrap="square" lIns="0" tIns="0" rIns="0" bIns="0" rtlCol="0">
            <a:noAutofit/>
          </a:bodyPr>
          <a:lstStyle/>
          <a:p>
            <a:endParaRPr/>
          </a:p>
        </p:txBody>
      </p:sp>
      <p:sp>
        <p:nvSpPr>
          <p:cNvPr id="32" name="object 32"/>
          <p:cNvSpPr/>
          <p:nvPr/>
        </p:nvSpPr>
        <p:spPr>
          <a:xfrm>
            <a:off x="8413750" y="6400799"/>
            <a:ext cx="284162" cy="457200"/>
          </a:xfrm>
          <a:custGeom>
            <a:avLst/>
            <a:gdLst/>
            <a:ahLst/>
            <a:cxnLst/>
            <a:rect l="l" t="t" r="r" b="b"/>
            <a:pathLst>
              <a:path w="284162" h="457200">
                <a:moveTo>
                  <a:pt x="284162" y="0"/>
                </a:moveTo>
                <a:lnTo>
                  <a:pt x="0" y="0"/>
                </a:lnTo>
                <a:lnTo>
                  <a:pt x="0" y="457197"/>
                </a:lnTo>
                <a:lnTo>
                  <a:pt x="284162" y="457197"/>
                </a:lnTo>
                <a:lnTo>
                  <a:pt x="284162" y="0"/>
                </a:lnTo>
                <a:close/>
              </a:path>
            </a:pathLst>
          </a:custGeom>
          <a:solidFill>
            <a:srgbClr val="006CB7"/>
          </a:solidFill>
        </p:spPr>
        <p:txBody>
          <a:bodyPr wrap="square" lIns="0" tIns="0" rIns="0" bIns="0" rtlCol="0">
            <a:noAutofit/>
          </a:bodyPr>
          <a:lstStyle/>
          <a:p>
            <a:endParaRPr/>
          </a:p>
        </p:txBody>
      </p:sp>
      <p:sp>
        <p:nvSpPr>
          <p:cNvPr id="33" name="object 33"/>
          <p:cNvSpPr/>
          <p:nvPr/>
        </p:nvSpPr>
        <p:spPr>
          <a:xfrm>
            <a:off x="8665464" y="6377938"/>
            <a:ext cx="350520" cy="460248"/>
          </a:xfrm>
          <a:prstGeom prst="rect">
            <a:avLst/>
          </a:prstGeom>
          <a:blipFill>
            <a:blip r:embed="rId6" cstate="print"/>
            <a:stretch>
              <a:fillRect/>
            </a:stretch>
          </a:blipFill>
        </p:spPr>
        <p:txBody>
          <a:bodyPr wrap="square" lIns="0" tIns="0" rIns="0" bIns="0" rtlCol="0">
            <a:noAutofit/>
          </a:bodyPr>
          <a:lstStyle/>
          <a:p>
            <a:endParaRPr/>
          </a:p>
        </p:txBody>
      </p:sp>
      <p:sp>
        <p:nvSpPr>
          <p:cNvPr id="34" name="object 34"/>
          <p:cNvSpPr/>
          <p:nvPr/>
        </p:nvSpPr>
        <p:spPr>
          <a:xfrm>
            <a:off x="8697976" y="6400799"/>
            <a:ext cx="347662" cy="457200"/>
          </a:xfrm>
          <a:custGeom>
            <a:avLst/>
            <a:gdLst/>
            <a:ahLst/>
            <a:cxnLst/>
            <a:rect l="l" t="t" r="r" b="b"/>
            <a:pathLst>
              <a:path w="347662" h="457200">
                <a:moveTo>
                  <a:pt x="347662" y="0"/>
                </a:moveTo>
                <a:lnTo>
                  <a:pt x="0" y="0"/>
                </a:lnTo>
                <a:lnTo>
                  <a:pt x="0" y="457197"/>
                </a:lnTo>
                <a:lnTo>
                  <a:pt x="347662" y="457197"/>
                </a:lnTo>
                <a:lnTo>
                  <a:pt x="347662" y="0"/>
                </a:lnTo>
                <a:close/>
              </a:path>
            </a:pathLst>
          </a:custGeom>
          <a:solidFill>
            <a:srgbClr val="EE4144"/>
          </a:solidFill>
        </p:spPr>
        <p:txBody>
          <a:bodyPr wrap="square" lIns="0" tIns="0" rIns="0" bIns="0" rtlCol="0">
            <a:noAutofit/>
          </a:bodyPr>
          <a:lstStyle/>
          <a:p>
            <a:endParaRPr/>
          </a:p>
        </p:txBody>
      </p:sp>
      <p:sp>
        <p:nvSpPr>
          <p:cNvPr id="29" name="object 29"/>
          <p:cNvSpPr/>
          <p:nvPr/>
        </p:nvSpPr>
        <p:spPr>
          <a:xfrm>
            <a:off x="179387" y="99949"/>
            <a:ext cx="2030413" cy="1805051"/>
          </a:xfrm>
          <a:prstGeom prst="rect">
            <a:avLst/>
          </a:prstGeom>
          <a:blipFill>
            <a:blip r:embed="rId7" cstate="print"/>
            <a:stretch>
              <a:fillRect/>
            </a:stretch>
          </a:blipFill>
        </p:spPr>
        <p:txBody>
          <a:bodyPr wrap="square" lIns="0" tIns="0" rIns="0" bIns="0" rtlCol="0">
            <a:noAutofit/>
          </a:bodyPr>
          <a:lstStyle/>
          <a:p>
            <a:endParaRPr/>
          </a:p>
        </p:txBody>
      </p:sp>
      <p:sp>
        <p:nvSpPr>
          <p:cNvPr id="28" name="object 28"/>
          <p:cNvSpPr txBox="1"/>
          <p:nvPr/>
        </p:nvSpPr>
        <p:spPr>
          <a:xfrm>
            <a:off x="2286000" y="427036"/>
            <a:ext cx="6025283" cy="726640"/>
          </a:xfrm>
          <a:prstGeom prst="rect">
            <a:avLst/>
          </a:prstGeom>
          <a:solidFill>
            <a:srgbClr val="FFC000"/>
          </a:solidFill>
          <a:ln w="38100">
            <a:solidFill>
              <a:schemeClr val="tx1"/>
            </a:solidFill>
          </a:ln>
          <a:scene3d>
            <a:camera prst="orthographicFront"/>
            <a:lightRig rig="threePt" dir="t"/>
          </a:scene3d>
          <a:sp3d>
            <a:bevelT w="165100" prst="coolSlant"/>
          </a:sp3d>
        </p:spPr>
        <p:txBody>
          <a:bodyPr wrap="square" lIns="0" tIns="0" rIns="0" bIns="0" rtlCol="0" anchor="ctr">
            <a:noAutofit/>
          </a:bodyPr>
          <a:lstStyle/>
          <a:p>
            <a:pPr marL="12700" algn="ctr"/>
            <a:r>
              <a:rPr lang="es-CL" b="1" spc="0" dirty="0" smtClean="0">
                <a:solidFill>
                  <a:srgbClr val="006CB7"/>
                </a:solidFill>
                <a:latin typeface="Arial"/>
                <a:cs typeface="Arial"/>
              </a:rPr>
              <a:t>OPERACIÓN DE UN SISTEMA DE AGUA POTABLE DESDE EL PUNTO DE VISTA TÉCNICO</a:t>
            </a:r>
            <a:endParaRPr dirty="0">
              <a:latin typeface="Arial"/>
              <a:cs typeface="Arial"/>
            </a:endParaRPr>
          </a:p>
        </p:txBody>
      </p:sp>
      <p:sp>
        <p:nvSpPr>
          <p:cNvPr id="26" name="object 26"/>
          <p:cNvSpPr txBox="1"/>
          <p:nvPr/>
        </p:nvSpPr>
        <p:spPr>
          <a:xfrm>
            <a:off x="761954" y="3810000"/>
            <a:ext cx="139852" cy="254304"/>
          </a:xfrm>
          <a:prstGeom prst="rect">
            <a:avLst/>
          </a:prstGeom>
        </p:spPr>
        <p:txBody>
          <a:bodyPr wrap="square" lIns="0" tIns="0" rIns="0" bIns="0" rtlCol="0">
            <a:noAutofit/>
          </a:bodyPr>
          <a:lstStyle/>
          <a:p>
            <a:pPr marL="12700">
              <a:lnSpc>
                <a:spcPts val="1939"/>
              </a:lnSpc>
              <a:spcBef>
                <a:spcPts val="97"/>
              </a:spcBef>
            </a:pPr>
            <a:r>
              <a:rPr sz="1800" spc="0" dirty="0" smtClean="0">
                <a:solidFill>
                  <a:srgbClr val="4F81BC"/>
                </a:solidFill>
                <a:latin typeface="Arial"/>
                <a:cs typeface="Arial"/>
              </a:rPr>
              <a:t>•</a:t>
            </a:r>
            <a:endParaRPr sz="1800">
              <a:latin typeface="Arial"/>
              <a:cs typeface="Arial"/>
            </a:endParaRPr>
          </a:p>
        </p:txBody>
      </p:sp>
      <p:sp>
        <p:nvSpPr>
          <p:cNvPr id="2" name="object 2"/>
          <p:cNvSpPr txBox="1"/>
          <p:nvPr/>
        </p:nvSpPr>
        <p:spPr>
          <a:xfrm>
            <a:off x="8131809" y="6558999"/>
            <a:ext cx="124790" cy="151892"/>
          </a:xfrm>
          <a:prstGeom prst="rect">
            <a:avLst/>
          </a:prstGeom>
        </p:spPr>
        <p:txBody>
          <a:bodyPr wrap="square" lIns="0" tIns="0" rIns="0" bIns="0" rtlCol="0">
            <a:noAutofit/>
          </a:bodyPr>
          <a:lstStyle/>
          <a:p>
            <a:pPr marL="12700">
              <a:lnSpc>
                <a:spcPts val="1135"/>
              </a:lnSpc>
              <a:spcBef>
                <a:spcPts val="56"/>
              </a:spcBef>
            </a:pPr>
            <a:endParaRPr sz="1000" dirty="0">
              <a:latin typeface="Verdana"/>
              <a:cs typeface="Verdana"/>
            </a:endParaRPr>
          </a:p>
        </p:txBody>
      </p:sp>
      <p:sp>
        <p:nvSpPr>
          <p:cNvPr id="30" name="29 CuadroTexto"/>
          <p:cNvSpPr txBox="1"/>
          <p:nvPr/>
        </p:nvSpPr>
        <p:spPr>
          <a:xfrm>
            <a:off x="761954" y="2413591"/>
            <a:ext cx="7289296" cy="2677656"/>
          </a:xfrm>
          <a:prstGeom prst="rect">
            <a:avLst/>
          </a:prstGeom>
          <a:solidFill>
            <a:schemeClr val="accent6">
              <a:lumMod val="40000"/>
              <a:lumOff val="60000"/>
            </a:schemeClr>
          </a:solidFill>
          <a:ln w="38100">
            <a:solidFill>
              <a:schemeClr val="tx1"/>
            </a:solidFill>
          </a:ln>
          <a:effectLst>
            <a:glow rad="228600">
              <a:schemeClr val="accent5">
                <a:satMod val="175000"/>
                <a:alpha val="40000"/>
              </a:schemeClr>
            </a:glow>
          </a:effectLst>
          <a:scene3d>
            <a:camera prst="orthographicFront"/>
            <a:lightRig rig="threePt" dir="t"/>
          </a:scene3d>
          <a:sp3d>
            <a:bevelT prst="slope"/>
          </a:sp3d>
        </p:spPr>
        <p:txBody>
          <a:bodyPr wrap="square" rtlCol="0">
            <a:spAutoFit/>
          </a:bodyPr>
          <a:lstStyle/>
          <a:p>
            <a:pPr algn="just"/>
            <a:r>
              <a:rPr lang="es-CL" sz="2400" spc="-9" dirty="0">
                <a:solidFill>
                  <a:srgbClr val="4F81BC"/>
                </a:solidFill>
                <a:latin typeface="Arial" panose="020B0604020202020204" pitchFamily="34" charset="0"/>
                <a:cs typeface="Arial" panose="020B0604020202020204" pitchFamily="34" charset="0"/>
              </a:rPr>
              <a:t>Desde</a:t>
            </a:r>
            <a:r>
              <a:rPr lang="es-CL" sz="2400" dirty="0" smtClean="0">
                <a:latin typeface="Arial" panose="020B0604020202020204" pitchFamily="34" charset="0"/>
                <a:cs typeface="Arial" panose="020B0604020202020204" pitchFamily="34" charset="0"/>
              </a:rPr>
              <a:t> </a:t>
            </a:r>
            <a:r>
              <a:rPr lang="es-CL" sz="2400" spc="-9" dirty="0">
                <a:solidFill>
                  <a:srgbClr val="4F81BC"/>
                </a:solidFill>
                <a:latin typeface="Arial" panose="020B0604020202020204" pitchFamily="34" charset="0"/>
                <a:cs typeface="Arial" panose="020B0604020202020204" pitchFamily="34" charset="0"/>
              </a:rPr>
              <a:t>el punto de vista </a:t>
            </a:r>
            <a:r>
              <a:rPr lang="es-CL" sz="2400" spc="-9" dirty="0" smtClean="0">
                <a:solidFill>
                  <a:srgbClr val="4F81BC"/>
                </a:solidFill>
                <a:latin typeface="Arial" panose="020B0604020202020204" pitchFamily="34" charset="0"/>
                <a:cs typeface="Arial" panose="020B0604020202020204" pitchFamily="34" charset="0"/>
              </a:rPr>
              <a:t>técnico la operación e un sistema productivo de agua potable  recae principalmente en el operador , y entre sus labores encontramos </a:t>
            </a:r>
            <a:r>
              <a:rPr lang="es-CL" sz="2400" spc="-4" dirty="0">
                <a:solidFill>
                  <a:srgbClr val="4F81BC"/>
                </a:solidFill>
                <a:latin typeface="Arial" panose="020B0604020202020204" pitchFamily="34" charset="0"/>
                <a:cs typeface="Arial" panose="020B0604020202020204" pitchFamily="34" charset="0"/>
              </a:rPr>
              <a:t>l</a:t>
            </a:r>
            <a:r>
              <a:rPr lang="es-CL" sz="2400" dirty="0">
                <a:solidFill>
                  <a:srgbClr val="4F81BC"/>
                </a:solidFill>
                <a:latin typeface="Arial" panose="020B0604020202020204" pitchFamily="34" charset="0"/>
                <a:cs typeface="Arial" panose="020B0604020202020204" pitchFamily="34" charset="0"/>
              </a:rPr>
              <a:t>a</a:t>
            </a:r>
            <a:r>
              <a:rPr lang="es-CL" sz="2400" spc="169" dirty="0">
                <a:solidFill>
                  <a:srgbClr val="4F81BC"/>
                </a:solidFill>
                <a:latin typeface="Arial" panose="020B0604020202020204" pitchFamily="34" charset="0"/>
                <a:cs typeface="Arial" panose="020B0604020202020204" pitchFamily="34" charset="0"/>
              </a:rPr>
              <a:t> </a:t>
            </a:r>
            <a:r>
              <a:rPr lang="es-CL" sz="2400" dirty="0">
                <a:solidFill>
                  <a:srgbClr val="4F81BC"/>
                </a:solidFill>
                <a:latin typeface="Arial" panose="020B0604020202020204" pitchFamily="34" charset="0"/>
                <a:cs typeface="Arial" panose="020B0604020202020204" pitchFamily="34" charset="0"/>
              </a:rPr>
              <a:t>o</a:t>
            </a:r>
            <a:r>
              <a:rPr lang="es-CL" sz="2400" spc="-9" dirty="0">
                <a:solidFill>
                  <a:srgbClr val="4F81BC"/>
                </a:solidFill>
                <a:latin typeface="Arial" panose="020B0604020202020204" pitchFamily="34" charset="0"/>
                <a:cs typeface="Arial" panose="020B0604020202020204" pitchFamily="34" charset="0"/>
              </a:rPr>
              <a:t>p</a:t>
            </a:r>
            <a:r>
              <a:rPr lang="es-CL" sz="2400" dirty="0">
                <a:solidFill>
                  <a:srgbClr val="4F81BC"/>
                </a:solidFill>
                <a:latin typeface="Arial" panose="020B0604020202020204" pitchFamily="34" charset="0"/>
                <a:cs typeface="Arial" panose="020B0604020202020204" pitchFamily="34" charset="0"/>
              </a:rPr>
              <a:t>er</a:t>
            </a:r>
            <a:r>
              <a:rPr lang="es-CL" sz="2400" spc="-9" dirty="0">
                <a:solidFill>
                  <a:srgbClr val="4F81BC"/>
                </a:solidFill>
                <a:latin typeface="Arial" panose="020B0604020202020204" pitchFamily="34" charset="0"/>
                <a:cs typeface="Arial" panose="020B0604020202020204" pitchFamily="34" charset="0"/>
              </a:rPr>
              <a:t>a</a:t>
            </a:r>
            <a:r>
              <a:rPr lang="es-CL" sz="2400" dirty="0">
                <a:solidFill>
                  <a:srgbClr val="4F81BC"/>
                </a:solidFill>
                <a:latin typeface="Arial" panose="020B0604020202020204" pitchFamily="34" charset="0"/>
                <a:cs typeface="Arial" panose="020B0604020202020204" pitchFamily="34" charset="0"/>
              </a:rPr>
              <a:t>c</a:t>
            </a:r>
            <a:r>
              <a:rPr lang="es-CL" sz="2400" spc="4" dirty="0">
                <a:solidFill>
                  <a:srgbClr val="4F81BC"/>
                </a:solidFill>
                <a:latin typeface="Arial" panose="020B0604020202020204" pitchFamily="34" charset="0"/>
                <a:cs typeface="Arial" panose="020B0604020202020204" pitchFamily="34" charset="0"/>
              </a:rPr>
              <a:t>i</a:t>
            </a:r>
            <a:r>
              <a:rPr lang="es-CL" sz="2400" dirty="0">
                <a:solidFill>
                  <a:srgbClr val="4F81BC"/>
                </a:solidFill>
                <a:latin typeface="Arial" panose="020B0604020202020204" pitchFamily="34" charset="0"/>
                <a:cs typeface="Arial" panose="020B0604020202020204" pitchFamily="34" charset="0"/>
              </a:rPr>
              <a:t>ón</a:t>
            </a:r>
            <a:r>
              <a:rPr lang="es-CL" sz="2400" spc="164" dirty="0">
                <a:solidFill>
                  <a:srgbClr val="4F81BC"/>
                </a:solidFill>
                <a:latin typeface="Arial" panose="020B0604020202020204" pitchFamily="34" charset="0"/>
                <a:cs typeface="Arial" panose="020B0604020202020204" pitchFamily="34" charset="0"/>
              </a:rPr>
              <a:t> </a:t>
            </a:r>
            <a:r>
              <a:rPr lang="es-CL" sz="2400" spc="-4" dirty="0">
                <a:solidFill>
                  <a:srgbClr val="4F81BC"/>
                </a:solidFill>
                <a:latin typeface="Arial" panose="020B0604020202020204" pitchFamily="34" charset="0"/>
                <a:cs typeface="Arial" panose="020B0604020202020204" pitchFamily="34" charset="0"/>
              </a:rPr>
              <a:t>d</a:t>
            </a:r>
            <a:r>
              <a:rPr lang="es-CL" sz="2400" dirty="0">
                <a:solidFill>
                  <a:srgbClr val="4F81BC"/>
                </a:solidFill>
                <a:latin typeface="Arial" panose="020B0604020202020204" pitchFamily="34" charset="0"/>
                <a:cs typeface="Arial" panose="020B0604020202020204" pitchFamily="34" charset="0"/>
              </a:rPr>
              <a:t>e</a:t>
            </a:r>
            <a:r>
              <a:rPr lang="es-CL" sz="2400" spc="179" dirty="0">
                <a:solidFill>
                  <a:srgbClr val="4F81BC"/>
                </a:solidFill>
                <a:latin typeface="Arial" panose="020B0604020202020204" pitchFamily="34" charset="0"/>
                <a:cs typeface="Arial" panose="020B0604020202020204" pitchFamily="34" charset="0"/>
              </a:rPr>
              <a:t> </a:t>
            </a:r>
            <a:r>
              <a:rPr lang="es-CL" sz="2400" spc="-4" dirty="0">
                <a:solidFill>
                  <a:srgbClr val="4F81BC"/>
                </a:solidFill>
                <a:latin typeface="Arial" panose="020B0604020202020204" pitchFamily="34" charset="0"/>
                <a:cs typeface="Arial" panose="020B0604020202020204" pitchFamily="34" charset="0"/>
              </a:rPr>
              <a:t>l</a:t>
            </a:r>
            <a:r>
              <a:rPr lang="es-CL" sz="2400" dirty="0">
                <a:solidFill>
                  <a:srgbClr val="4F81BC"/>
                </a:solidFill>
                <a:latin typeface="Arial" panose="020B0604020202020204" pitchFamily="34" charset="0"/>
                <a:cs typeface="Arial" panose="020B0604020202020204" pitchFamily="34" charset="0"/>
              </a:rPr>
              <a:t>a</a:t>
            </a:r>
            <a:r>
              <a:rPr lang="es-CL" sz="2400" spc="169" dirty="0">
                <a:solidFill>
                  <a:srgbClr val="4F81BC"/>
                </a:solidFill>
                <a:latin typeface="Arial" panose="020B0604020202020204" pitchFamily="34" charset="0"/>
                <a:cs typeface="Arial" panose="020B0604020202020204" pitchFamily="34" charset="0"/>
              </a:rPr>
              <a:t> </a:t>
            </a:r>
            <a:r>
              <a:rPr lang="es-CL" sz="2400" dirty="0">
                <a:solidFill>
                  <a:srgbClr val="4F81BC"/>
                </a:solidFill>
                <a:latin typeface="Arial" panose="020B0604020202020204" pitchFamily="34" charset="0"/>
                <a:cs typeface="Arial" panose="020B0604020202020204" pitchFamily="34" charset="0"/>
              </a:rPr>
              <a:t>p</a:t>
            </a:r>
            <a:r>
              <a:rPr lang="es-CL" sz="2400" spc="-9" dirty="0">
                <a:solidFill>
                  <a:srgbClr val="4F81BC"/>
                </a:solidFill>
                <a:latin typeface="Arial" panose="020B0604020202020204" pitchFamily="34" charset="0"/>
                <a:cs typeface="Arial" panose="020B0604020202020204" pitchFamily="34" charset="0"/>
              </a:rPr>
              <a:t>l</a:t>
            </a:r>
            <a:r>
              <a:rPr lang="es-CL" sz="2400" dirty="0">
                <a:solidFill>
                  <a:srgbClr val="4F81BC"/>
                </a:solidFill>
                <a:latin typeface="Arial" panose="020B0604020202020204" pitchFamily="34" charset="0"/>
                <a:cs typeface="Arial" panose="020B0604020202020204" pitchFamily="34" charset="0"/>
              </a:rPr>
              <a:t>a</a:t>
            </a:r>
            <a:r>
              <a:rPr lang="es-CL" sz="2400" spc="-9" dirty="0">
                <a:solidFill>
                  <a:srgbClr val="4F81BC"/>
                </a:solidFill>
                <a:latin typeface="Arial" panose="020B0604020202020204" pitchFamily="34" charset="0"/>
                <a:cs typeface="Arial" panose="020B0604020202020204" pitchFamily="34" charset="0"/>
              </a:rPr>
              <a:t>n</a:t>
            </a:r>
            <a:r>
              <a:rPr lang="es-CL" sz="2400" dirty="0">
                <a:solidFill>
                  <a:srgbClr val="4F81BC"/>
                </a:solidFill>
                <a:latin typeface="Arial" panose="020B0604020202020204" pitchFamily="34" charset="0"/>
                <a:cs typeface="Arial" panose="020B0604020202020204" pitchFamily="34" charset="0"/>
              </a:rPr>
              <a:t>ta,</a:t>
            </a:r>
            <a:r>
              <a:rPr lang="es-CL" sz="2400" spc="174" dirty="0">
                <a:solidFill>
                  <a:srgbClr val="4F81BC"/>
                </a:solidFill>
                <a:latin typeface="Arial" panose="020B0604020202020204" pitchFamily="34" charset="0"/>
                <a:cs typeface="Arial" panose="020B0604020202020204" pitchFamily="34" charset="0"/>
              </a:rPr>
              <a:t> </a:t>
            </a:r>
            <a:r>
              <a:rPr lang="es-CL" sz="2400" spc="-4" dirty="0">
                <a:solidFill>
                  <a:srgbClr val="4F81BC"/>
                </a:solidFill>
                <a:latin typeface="Arial" panose="020B0604020202020204" pitchFamily="34" charset="0"/>
                <a:cs typeface="Arial" panose="020B0604020202020204" pitchFamily="34" charset="0"/>
              </a:rPr>
              <a:t>l</a:t>
            </a:r>
            <a:r>
              <a:rPr lang="es-CL" sz="2400" dirty="0">
                <a:solidFill>
                  <a:srgbClr val="4F81BC"/>
                </a:solidFill>
                <a:latin typeface="Arial" panose="020B0604020202020204" pitchFamily="34" charset="0"/>
                <a:cs typeface="Arial" panose="020B0604020202020204" pitchFamily="34" charset="0"/>
              </a:rPr>
              <a:t>a</a:t>
            </a:r>
            <a:r>
              <a:rPr lang="es-CL" sz="2400" spc="169" dirty="0">
                <a:solidFill>
                  <a:srgbClr val="4F81BC"/>
                </a:solidFill>
                <a:latin typeface="Arial" panose="020B0604020202020204" pitchFamily="34" charset="0"/>
                <a:cs typeface="Arial" panose="020B0604020202020204" pitchFamily="34" charset="0"/>
              </a:rPr>
              <a:t> </a:t>
            </a:r>
            <a:r>
              <a:rPr lang="es-CL" sz="2400" spc="-9" dirty="0">
                <a:solidFill>
                  <a:srgbClr val="4F81BC"/>
                </a:solidFill>
                <a:latin typeface="Arial" panose="020B0604020202020204" pitchFamily="34" charset="0"/>
                <a:cs typeface="Arial" panose="020B0604020202020204" pitchFamily="34" charset="0"/>
              </a:rPr>
              <a:t>t</a:t>
            </a:r>
            <a:r>
              <a:rPr lang="es-CL" sz="2400" dirty="0">
                <a:solidFill>
                  <a:srgbClr val="4F81BC"/>
                </a:solidFill>
                <a:latin typeface="Arial" panose="020B0604020202020204" pitchFamily="34" charset="0"/>
                <a:cs typeface="Arial" panose="020B0604020202020204" pitchFamily="34" charset="0"/>
              </a:rPr>
              <a:t>oma</a:t>
            </a:r>
            <a:r>
              <a:rPr lang="es-CL" sz="2400" spc="164" dirty="0">
                <a:solidFill>
                  <a:srgbClr val="4F81BC"/>
                </a:solidFill>
                <a:latin typeface="Arial" panose="020B0604020202020204" pitchFamily="34" charset="0"/>
                <a:cs typeface="Arial" panose="020B0604020202020204" pitchFamily="34" charset="0"/>
              </a:rPr>
              <a:t> </a:t>
            </a:r>
            <a:r>
              <a:rPr lang="es-CL" sz="2400" spc="-4" dirty="0" smtClean="0">
                <a:solidFill>
                  <a:srgbClr val="4F81BC"/>
                </a:solidFill>
                <a:latin typeface="Arial" panose="020B0604020202020204" pitchFamily="34" charset="0"/>
                <a:cs typeface="Arial" panose="020B0604020202020204" pitchFamily="34" charset="0"/>
              </a:rPr>
              <a:t>d</a:t>
            </a:r>
            <a:r>
              <a:rPr lang="es-CL" sz="2400" dirty="0" smtClean="0">
                <a:solidFill>
                  <a:srgbClr val="4F81BC"/>
                </a:solidFill>
                <a:latin typeface="Arial" panose="020B0604020202020204" pitchFamily="34" charset="0"/>
                <a:cs typeface="Arial" panose="020B0604020202020204" pitchFamily="34" charset="0"/>
              </a:rPr>
              <a:t>e mu</a:t>
            </a:r>
            <a:r>
              <a:rPr lang="es-CL" sz="2400" spc="-9" dirty="0" smtClean="0">
                <a:solidFill>
                  <a:srgbClr val="4F81BC"/>
                </a:solidFill>
                <a:latin typeface="Arial" panose="020B0604020202020204" pitchFamily="34" charset="0"/>
                <a:cs typeface="Arial" panose="020B0604020202020204" pitchFamily="34" charset="0"/>
              </a:rPr>
              <a:t>e</a:t>
            </a:r>
            <a:r>
              <a:rPr lang="es-CL" sz="2400" dirty="0" smtClean="0">
                <a:solidFill>
                  <a:srgbClr val="4F81BC"/>
                </a:solidFill>
                <a:latin typeface="Arial" panose="020B0604020202020204" pitchFamily="34" charset="0"/>
                <a:cs typeface="Arial" panose="020B0604020202020204" pitchFamily="34" charset="0"/>
              </a:rPr>
              <a:t>stras</a:t>
            </a:r>
            <a:r>
              <a:rPr lang="es-CL" sz="2400" dirty="0">
                <a:solidFill>
                  <a:srgbClr val="4F81BC"/>
                </a:solidFill>
                <a:latin typeface="Arial" panose="020B0604020202020204" pitchFamily="34" charset="0"/>
                <a:cs typeface="Arial" panose="020B0604020202020204" pitchFamily="34" charset="0"/>
              </a:rPr>
              <a:t>,</a:t>
            </a:r>
            <a:r>
              <a:rPr lang="es-CL" sz="2400" spc="174" dirty="0">
                <a:solidFill>
                  <a:srgbClr val="4F81BC"/>
                </a:solidFill>
                <a:latin typeface="Arial" panose="020B0604020202020204" pitchFamily="34" charset="0"/>
                <a:cs typeface="Arial" panose="020B0604020202020204" pitchFamily="34" charset="0"/>
              </a:rPr>
              <a:t> </a:t>
            </a:r>
            <a:r>
              <a:rPr lang="es-CL" sz="2400" dirty="0">
                <a:solidFill>
                  <a:srgbClr val="4F81BC"/>
                </a:solidFill>
                <a:latin typeface="Arial" panose="020B0604020202020204" pitchFamily="34" charset="0"/>
                <a:cs typeface="Arial" panose="020B0604020202020204" pitchFamily="34" charset="0"/>
              </a:rPr>
              <a:t>co</a:t>
            </a:r>
            <a:r>
              <a:rPr lang="es-CL" sz="2400" spc="-9" dirty="0">
                <a:solidFill>
                  <a:srgbClr val="4F81BC"/>
                </a:solidFill>
                <a:latin typeface="Arial" panose="020B0604020202020204" pitchFamily="34" charset="0"/>
                <a:cs typeface="Arial" panose="020B0604020202020204" pitchFamily="34" charset="0"/>
              </a:rPr>
              <a:t>n</a:t>
            </a:r>
            <a:r>
              <a:rPr lang="es-CL" sz="2400" dirty="0">
                <a:solidFill>
                  <a:srgbClr val="4F81BC"/>
                </a:solidFill>
                <a:latin typeface="Arial" panose="020B0604020202020204" pitchFamily="34" charset="0"/>
                <a:cs typeface="Arial" panose="020B0604020202020204" pitchFamily="34" charset="0"/>
              </a:rPr>
              <a:t>trol</a:t>
            </a:r>
            <a:r>
              <a:rPr lang="es-CL" sz="2400" spc="169" dirty="0">
                <a:solidFill>
                  <a:srgbClr val="4F81BC"/>
                </a:solidFill>
                <a:latin typeface="Arial" panose="020B0604020202020204" pitchFamily="34" charset="0"/>
                <a:cs typeface="Arial" panose="020B0604020202020204" pitchFamily="34" charset="0"/>
              </a:rPr>
              <a:t> </a:t>
            </a:r>
            <a:r>
              <a:rPr lang="es-CL" sz="2400" spc="-4" dirty="0" smtClean="0">
                <a:solidFill>
                  <a:srgbClr val="4F81BC"/>
                </a:solidFill>
                <a:latin typeface="Arial" panose="020B0604020202020204" pitchFamily="34" charset="0"/>
                <a:cs typeface="Arial" panose="020B0604020202020204" pitchFamily="34" charset="0"/>
              </a:rPr>
              <a:t>de l</a:t>
            </a:r>
            <a:r>
              <a:rPr lang="es-CL" sz="2400" dirty="0" smtClean="0">
                <a:solidFill>
                  <a:srgbClr val="4F81BC"/>
                </a:solidFill>
                <a:latin typeface="Arial" panose="020B0604020202020204" pitchFamily="34" charset="0"/>
                <a:cs typeface="Arial" panose="020B0604020202020204" pitchFamily="34" charset="0"/>
              </a:rPr>
              <a:t>a</a:t>
            </a:r>
            <a:r>
              <a:rPr lang="es-CL" sz="2400" spc="443" dirty="0" smtClean="0">
                <a:solidFill>
                  <a:srgbClr val="4F81BC"/>
                </a:solidFill>
                <a:latin typeface="Arial" panose="020B0604020202020204" pitchFamily="34" charset="0"/>
                <a:cs typeface="Arial" panose="020B0604020202020204" pitchFamily="34" charset="0"/>
              </a:rPr>
              <a:t> </a:t>
            </a:r>
            <a:r>
              <a:rPr lang="es-CL" sz="2400" dirty="0">
                <a:solidFill>
                  <a:srgbClr val="4F81BC"/>
                </a:solidFill>
                <a:latin typeface="Arial" panose="020B0604020202020204" pitchFamily="34" charset="0"/>
                <a:cs typeface="Arial" panose="020B0604020202020204" pitchFamily="34" charset="0"/>
              </a:rPr>
              <a:t>d</a:t>
            </a:r>
            <a:r>
              <a:rPr lang="es-CL" sz="2400" spc="-9" dirty="0">
                <a:solidFill>
                  <a:srgbClr val="4F81BC"/>
                </a:solidFill>
                <a:latin typeface="Arial" panose="020B0604020202020204" pitchFamily="34" charset="0"/>
                <a:cs typeface="Arial" panose="020B0604020202020204" pitchFamily="34" charset="0"/>
              </a:rPr>
              <a:t>e</a:t>
            </a:r>
            <a:r>
              <a:rPr lang="es-CL" sz="2400" dirty="0">
                <a:solidFill>
                  <a:srgbClr val="4F81BC"/>
                </a:solidFill>
                <a:latin typeface="Arial" panose="020B0604020202020204" pitchFamily="34" charset="0"/>
                <a:cs typeface="Arial" panose="020B0604020202020204" pitchFamily="34" charset="0"/>
              </a:rPr>
              <a:t>s</a:t>
            </a:r>
            <a:r>
              <a:rPr lang="es-CL" sz="2400" spc="4" dirty="0">
                <a:solidFill>
                  <a:srgbClr val="4F81BC"/>
                </a:solidFill>
                <a:latin typeface="Arial" panose="020B0604020202020204" pitchFamily="34" charset="0"/>
                <a:cs typeface="Arial" panose="020B0604020202020204" pitchFamily="34" charset="0"/>
              </a:rPr>
              <a:t>i</a:t>
            </a:r>
            <a:r>
              <a:rPr lang="es-CL" sz="2400" dirty="0">
                <a:solidFill>
                  <a:srgbClr val="4F81BC"/>
                </a:solidFill>
                <a:latin typeface="Arial" panose="020B0604020202020204" pitchFamily="34" charset="0"/>
                <a:cs typeface="Arial" panose="020B0604020202020204" pitchFamily="34" charset="0"/>
              </a:rPr>
              <a:t>nf</a:t>
            </a:r>
            <a:r>
              <a:rPr lang="es-CL" sz="2400" spc="-4" dirty="0">
                <a:solidFill>
                  <a:srgbClr val="4F81BC"/>
                </a:solidFill>
                <a:latin typeface="Arial" panose="020B0604020202020204" pitchFamily="34" charset="0"/>
                <a:cs typeface="Arial" panose="020B0604020202020204" pitchFamily="34" charset="0"/>
              </a:rPr>
              <a:t>e</a:t>
            </a:r>
            <a:r>
              <a:rPr lang="es-CL" sz="2400" dirty="0">
                <a:solidFill>
                  <a:srgbClr val="4F81BC"/>
                </a:solidFill>
                <a:latin typeface="Arial" panose="020B0604020202020204" pitchFamily="34" charset="0"/>
                <a:cs typeface="Arial" panose="020B0604020202020204" pitchFamily="34" charset="0"/>
              </a:rPr>
              <a:t>cción</a:t>
            </a:r>
            <a:r>
              <a:rPr lang="es-CL" sz="2400" spc="448" dirty="0">
                <a:solidFill>
                  <a:srgbClr val="4F81BC"/>
                </a:solidFill>
                <a:latin typeface="Arial" panose="020B0604020202020204" pitchFamily="34" charset="0"/>
                <a:cs typeface="Arial" panose="020B0604020202020204" pitchFamily="34" charset="0"/>
              </a:rPr>
              <a:t> </a:t>
            </a:r>
            <a:r>
              <a:rPr lang="es-CL" sz="2400" spc="-4" dirty="0">
                <a:solidFill>
                  <a:srgbClr val="4F81BC"/>
                </a:solidFill>
                <a:latin typeface="Arial" panose="020B0604020202020204" pitchFamily="34" charset="0"/>
                <a:cs typeface="Arial" panose="020B0604020202020204" pitchFamily="34" charset="0"/>
              </a:rPr>
              <a:t>de</a:t>
            </a:r>
            <a:r>
              <a:rPr lang="es-CL" sz="2400" dirty="0">
                <a:solidFill>
                  <a:srgbClr val="4F81BC"/>
                </a:solidFill>
                <a:latin typeface="Arial" panose="020B0604020202020204" pitchFamily="34" charset="0"/>
                <a:cs typeface="Arial" panose="020B0604020202020204" pitchFamily="34" charset="0"/>
              </a:rPr>
              <a:t>l</a:t>
            </a:r>
            <a:r>
              <a:rPr lang="es-CL" sz="2400" spc="443" dirty="0">
                <a:solidFill>
                  <a:srgbClr val="4F81BC"/>
                </a:solidFill>
                <a:latin typeface="Arial" panose="020B0604020202020204" pitchFamily="34" charset="0"/>
                <a:cs typeface="Arial" panose="020B0604020202020204" pitchFamily="34" charset="0"/>
              </a:rPr>
              <a:t> </a:t>
            </a:r>
            <a:r>
              <a:rPr lang="es-CL" sz="2400" dirty="0">
                <a:solidFill>
                  <a:srgbClr val="4F81BC"/>
                </a:solidFill>
                <a:latin typeface="Arial" panose="020B0604020202020204" pitchFamily="34" charset="0"/>
                <a:cs typeface="Arial" panose="020B0604020202020204" pitchFamily="34" charset="0"/>
              </a:rPr>
              <a:t>agu</a:t>
            </a:r>
            <a:r>
              <a:rPr lang="es-CL" sz="2400" spc="-4" dirty="0">
                <a:solidFill>
                  <a:srgbClr val="4F81BC"/>
                </a:solidFill>
                <a:latin typeface="Arial" panose="020B0604020202020204" pitchFamily="34" charset="0"/>
                <a:cs typeface="Arial" panose="020B0604020202020204" pitchFamily="34" charset="0"/>
              </a:rPr>
              <a:t>a</a:t>
            </a:r>
            <a:r>
              <a:rPr lang="es-CL" sz="2400" dirty="0">
                <a:solidFill>
                  <a:srgbClr val="4F81BC"/>
                </a:solidFill>
                <a:latin typeface="Arial" panose="020B0604020202020204" pitchFamily="34" charset="0"/>
                <a:cs typeface="Arial" panose="020B0604020202020204" pitchFamily="34" charset="0"/>
              </a:rPr>
              <a:t>,</a:t>
            </a:r>
            <a:r>
              <a:rPr lang="es-CL" sz="2400" spc="453" dirty="0">
                <a:solidFill>
                  <a:srgbClr val="4F81BC"/>
                </a:solidFill>
                <a:latin typeface="Arial" panose="020B0604020202020204" pitchFamily="34" charset="0"/>
                <a:cs typeface="Arial" panose="020B0604020202020204" pitchFamily="34" charset="0"/>
              </a:rPr>
              <a:t> </a:t>
            </a:r>
            <a:r>
              <a:rPr lang="es-CL" sz="2400" dirty="0" smtClean="0">
                <a:solidFill>
                  <a:srgbClr val="4F81BC"/>
                </a:solidFill>
                <a:latin typeface="Arial" panose="020B0604020202020204" pitchFamily="34" charset="0"/>
                <a:cs typeface="Arial" panose="020B0604020202020204" pitchFamily="34" charset="0"/>
              </a:rPr>
              <a:t>lectura </a:t>
            </a:r>
            <a:r>
              <a:rPr lang="es-CL" sz="2400" dirty="0" smtClean="0">
                <a:solidFill>
                  <a:srgbClr val="4F81BC"/>
                </a:solidFill>
                <a:latin typeface="Arial" panose="020B0604020202020204" pitchFamily="34" charset="0"/>
                <a:cs typeface="Arial" panose="020B0604020202020204" pitchFamily="34" charset="0"/>
              </a:rPr>
              <a:t>de medidores, control de la operación (cartillas y planillas), </a:t>
            </a:r>
            <a:r>
              <a:rPr lang="es-CL" sz="2400" dirty="0" smtClean="0">
                <a:solidFill>
                  <a:srgbClr val="4F81BC"/>
                </a:solidFill>
                <a:latin typeface="Arial" panose="020B0604020202020204" pitchFamily="34" charset="0"/>
                <a:cs typeface="Arial" panose="020B0604020202020204" pitchFamily="34" charset="0"/>
              </a:rPr>
              <a:t>entre </a:t>
            </a:r>
            <a:r>
              <a:rPr lang="es-CL" sz="2400" dirty="0" smtClean="0">
                <a:solidFill>
                  <a:srgbClr val="4F81BC"/>
                </a:solidFill>
                <a:latin typeface="Arial" panose="020B0604020202020204" pitchFamily="34" charset="0"/>
                <a:cs typeface="Arial" panose="020B0604020202020204" pitchFamily="34" charset="0"/>
              </a:rPr>
              <a:t>otras</a:t>
            </a:r>
            <a:r>
              <a:rPr lang="es-CL" sz="2000" dirty="0" smtClean="0">
                <a:solidFill>
                  <a:srgbClr val="4F81BC"/>
                </a:solidFill>
                <a:latin typeface="Arial" panose="020B0604020202020204" pitchFamily="34" charset="0"/>
                <a:cs typeface="Arial" panose="020B0604020202020204" pitchFamily="34" charset="0"/>
              </a:rPr>
              <a:t>.</a:t>
            </a:r>
            <a:endParaRPr lang="es-CL" spc="-9" dirty="0">
              <a:solidFill>
                <a:srgbClr val="4F81BC"/>
              </a:solidFill>
              <a:latin typeface="Arial"/>
              <a:cs typeface="Arial"/>
            </a:endParaRPr>
          </a:p>
        </p:txBody>
      </p:sp>
    </p:spTree>
    <p:extLst>
      <p:ext uri="{BB962C8B-B14F-4D97-AF65-F5344CB8AC3E}">
        <p14:creationId xmlns:p14="http://schemas.microsoft.com/office/powerpoint/2010/main" val="1033186628"/>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object 48"/>
          <p:cNvSpPr/>
          <p:nvPr/>
        </p:nvSpPr>
        <p:spPr>
          <a:xfrm>
            <a:off x="8439912" y="19811"/>
            <a:ext cx="286511" cy="868680"/>
          </a:xfrm>
          <a:prstGeom prst="rect">
            <a:avLst/>
          </a:prstGeom>
          <a:blipFill>
            <a:blip r:embed="rId3" cstate="print"/>
            <a:stretch>
              <a:fillRect/>
            </a:stretch>
          </a:blipFill>
        </p:spPr>
        <p:txBody>
          <a:bodyPr wrap="square" lIns="0" tIns="0" rIns="0" bIns="0" rtlCol="0">
            <a:noAutofit/>
          </a:bodyPr>
          <a:lstStyle/>
          <a:p>
            <a:endParaRPr/>
          </a:p>
        </p:txBody>
      </p:sp>
      <p:sp>
        <p:nvSpPr>
          <p:cNvPr id="49" name="object 49"/>
          <p:cNvSpPr/>
          <p:nvPr/>
        </p:nvSpPr>
        <p:spPr>
          <a:xfrm>
            <a:off x="8413750" y="-6350"/>
            <a:ext cx="284162" cy="866775"/>
          </a:xfrm>
          <a:custGeom>
            <a:avLst/>
            <a:gdLst/>
            <a:ahLst/>
            <a:cxnLst/>
            <a:rect l="l" t="t" r="r" b="b"/>
            <a:pathLst>
              <a:path w="284162" h="866775">
                <a:moveTo>
                  <a:pt x="284162" y="6350"/>
                </a:moveTo>
                <a:lnTo>
                  <a:pt x="0" y="6350"/>
                </a:lnTo>
                <a:lnTo>
                  <a:pt x="0" y="866775"/>
                </a:lnTo>
                <a:lnTo>
                  <a:pt x="284162" y="866775"/>
                </a:lnTo>
                <a:lnTo>
                  <a:pt x="284162" y="6350"/>
                </a:lnTo>
                <a:close/>
              </a:path>
            </a:pathLst>
          </a:custGeom>
          <a:solidFill>
            <a:srgbClr val="006CB7"/>
          </a:solidFill>
        </p:spPr>
        <p:txBody>
          <a:bodyPr wrap="square" lIns="0" tIns="0" rIns="0" bIns="0" rtlCol="0">
            <a:noAutofit/>
          </a:bodyPr>
          <a:lstStyle/>
          <a:p>
            <a:endParaRPr/>
          </a:p>
        </p:txBody>
      </p:sp>
      <p:sp>
        <p:nvSpPr>
          <p:cNvPr id="50" name="object 50"/>
          <p:cNvSpPr/>
          <p:nvPr/>
        </p:nvSpPr>
        <p:spPr>
          <a:xfrm>
            <a:off x="8723376" y="25907"/>
            <a:ext cx="350520" cy="862584"/>
          </a:xfrm>
          <a:prstGeom prst="rect">
            <a:avLst/>
          </a:prstGeom>
          <a:blipFill>
            <a:blip r:embed="rId4" cstate="print"/>
            <a:stretch>
              <a:fillRect/>
            </a:stretch>
          </a:blipFill>
        </p:spPr>
        <p:txBody>
          <a:bodyPr wrap="square" lIns="0" tIns="0" rIns="0" bIns="0" rtlCol="0">
            <a:noAutofit/>
          </a:bodyPr>
          <a:lstStyle/>
          <a:p>
            <a:endParaRPr/>
          </a:p>
        </p:txBody>
      </p:sp>
      <p:sp>
        <p:nvSpPr>
          <p:cNvPr id="51" name="object 51"/>
          <p:cNvSpPr/>
          <p:nvPr/>
        </p:nvSpPr>
        <p:spPr>
          <a:xfrm>
            <a:off x="8697976" y="0"/>
            <a:ext cx="347662" cy="860425"/>
          </a:xfrm>
          <a:custGeom>
            <a:avLst/>
            <a:gdLst/>
            <a:ahLst/>
            <a:cxnLst/>
            <a:rect l="l" t="t" r="r" b="b"/>
            <a:pathLst>
              <a:path w="347662" h="860425">
                <a:moveTo>
                  <a:pt x="0" y="860425"/>
                </a:moveTo>
                <a:lnTo>
                  <a:pt x="347662" y="860425"/>
                </a:lnTo>
                <a:lnTo>
                  <a:pt x="347662" y="0"/>
                </a:lnTo>
                <a:lnTo>
                  <a:pt x="0" y="0"/>
                </a:lnTo>
                <a:lnTo>
                  <a:pt x="0" y="860425"/>
                </a:lnTo>
                <a:close/>
              </a:path>
            </a:pathLst>
          </a:custGeom>
          <a:solidFill>
            <a:srgbClr val="EE4144"/>
          </a:solidFill>
        </p:spPr>
        <p:txBody>
          <a:bodyPr wrap="square" lIns="0" tIns="0" rIns="0" bIns="0" rtlCol="0">
            <a:noAutofit/>
          </a:bodyPr>
          <a:lstStyle/>
          <a:p>
            <a:endParaRPr/>
          </a:p>
        </p:txBody>
      </p:sp>
      <p:sp>
        <p:nvSpPr>
          <p:cNvPr id="44" name="object 44"/>
          <p:cNvSpPr/>
          <p:nvPr/>
        </p:nvSpPr>
        <p:spPr>
          <a:xfrm>
            <a:off x="8380476" y="6377938"/>
            <a:ext cx="288035" cy="460248"/>
          </a:xfrm>
          <a:prstGeom prst="rect">
            <a:avLst/>
          </a:prstGeom>
          <a:blipFill>
            <a:blip r:embed="rId5" cstate="print"/>
            <a:stretch>
              <a:fillRect/>
            </a:stretch>
          </a:blipFill>
        </p:spPr>
        <p:txBody>
          <a:bodyPr wrap="square" lIns="0" tIns="0" rIns="0" bIns="0" rtlCol="0">
            <a:noAutofit/>
          </a:bodyPr>
          <a:lstStyle/>
          <a:p>
            <a:endParaRPr/>
          </a:p>
        </p:txBody>
      </p:sp>
      <p:sp>
        <p:nvSpPr>
          <p:cNvPr id="45" name="object 45"/>
          <p:cNvSpPr/>
          <p:nvPr/>
        </p:nvSpPr>
        <p:spPr>
          <a:xfrm>
            <a:off x="8413750" y="6400799"/>
            <a:ext cx="284162" cy="457200"/>
          </a:xfrm>
          <a:custGeom>
            <a:avLst/>
            <a:gdLst/>
            <a:ahLst/>
            <a:cxnLst/>
            <a:rect l="l" t="t" r="r" b="b"/>
            <a:pathLst>
              <a:path w="284162" h="457200">
                <a:moveTo>
                  <a:pt x="284162" y="0"/>
                </a:moveTo>
                <a:lnTo>
                  <a:pt x="0" y="0"/>
                </a:lnTo>
                <a:lnTo>
                  <a:pt x="0" y="457197"/>
                </a:lnTo>
                <a:lnTo>
                  <a:pt x="284162" y="457197"/>
                </a:lnTo>
                <a:lnTo>
                  <a:pt x="284162" y="0"/>
                </a:lnTo>
                <a:close/>
              </a:path>
            </a:pathLst>
          </a:custGeom>
          <a:solidFill>
            <a:srgbClr val="006CB7"/>
          </a:solidFill>
        </p:spPr>
        <p:txBody>
          <a:bodyPr wrap="square" lIns="0" tIns="0" rIns="0" bIns="0" rtlCol="0">
            <a:noAutofit/>
          </a:bodyPr>
          <a:lstStyle/>
          <a:p>
            <a:endParaRPr/>
          </a:p>
        </p:txBody>
      </p:sp>
      <p:sp>
        <p:nvSpPr>
          <p:cNvPr id="46" name="object 46"/>
          <p:cNvSpPr/>
          <p:nvPr/>
        </p:nvSpPr>
        <p:spPr>
          <a:xfrm>
            <a:off x="8665464" y="6377938"/>
            <a:ext cx="350520" cy="460248"/>
          </a:xfrm>
          <a:prstGeom prst="rect">
            <a:avLst/>
          </a:prstGeom>
          <a:blipFill>
            <a:blip r:embed="rId6" cstate="print"/>
            <a:stretch>
              <a:fillRect/>
            </a:stretch>
          </a:blipFill>
        </p:spPr>
        <p:txBody>
          <a:bodyPr wrap="square" lIns="0" tIns="0" rIns="0" bIns="0" rtlCol="0">
            <a:noAutofit/>
          </a:bodyPr>
          <a:lstStyle/>
          <a:p>
            <a:endParaRPr/>
          </a:p>
        </p:txBody>
      </p:sp>
      <p:sp>
        <p:nvSpPr>
          <p:cNvPr id="47" name="object 47"/>
          <p:cNvSpPr/>
          <p:nvPr/>
        </p:nvSpPr>
        <p:spPr>
          <a:xfrm>
            <a:off x="8697976" y="6400799"/>
            <a:ext cx="347662" cy="457200"/>
          </a:xfrm>
          <a:custGeom>
            <a:avLst/>
            <a:gdLst/>
            <a:ahLst/>
            <a:cxnLst/>
            <a:rect l="l" t="t" r="r" b="b"/>
            <a:pathLst>
              <a:path w="347662" h="457200">
                <a:moveTo>
                  <a:pt x="347662" y="0"/>
                </a:moveTo>
                <a:lnTo>
                  <a:pt x="0" y="0"/>
                </a:lnTo>
                <a:lnTo>
                  <a:pt x="0" y="457197"/>
                </a:lnTo>
                <a:lnTo>
                  <a:pt x="347662" y="457197"/>
                </a:lnTo>
                <a:lnTo>
                  <a:pt x="347662" y="0"/>
                </a:lnTo>
                <a:close/>
              </a:path>
            </a:pathLst>
          </a:custGeom>
          <a:solidFill>
            <a:srgbClr val="EE4144"/>
          </a:solidFill>
        </p:spPr>
        <p:txBody>
          <a:bodyPr wrap="square" lIns="0" tIns="0" rIns="0" bIns="0" rtlCol="0">
            <a:noAutofit/>
          </a:bodyPr>
          <a:lstStyle/>
          <a:p>
            <a:endParaRPr/>
          </a:p>
        </p:txBody>
      </p:sp>
      <p:sp>
        <p:nvSpPr>
          <p:cNvPr id="42" name="object 42"/>
          <p:cNvSpPr/>
          <p:nvPr/>
        </p:nvSpPr>
        <p:spPr>
          <a:xfrm>
            <a:off x="3195701" y="4653026"/>
            <a:ext cx="1982724" cy="1982724"/>
          </a:xfrm>
          <a:prstGeom prst="rect">
            <a:avLst/>
          </a:prstGeom>
          <a:blipFill>
            <a:blip r:embed="rId7" cstate="print"/>
            <a:stretch>
              <a:fillRect/>
            </a:stretch>
          </a:blipFill>
        </p:spPr>
        <p:txBody>
          <a:bodyPr wrap="square" lIns="0" tIns="0" rIns="0" bIns="0" rtlCol="0">
            <a:noAutofit/>
          </a:bodyPr>
          <a:lstStyle/>
          <a:p>
            <a:endParaRPr/>
          </a:p>
        </p:txBody>
      </p:sp>
      <p:sp>
        <p:nvSpPr>
          <p:cNvPr id="41" name="object 41"/>
          <p:cNvSpPr txBox="1"/>
          <p:nvPr/>
        </p:nvSpPr>
        <p:spPr>
          <a:xfrm>
            <a:off x="1010570" y="223482"/>
            <a:ext cx="7183633" cy="665009"/>
          </a:xfrm>
          <a:prstGeom prst="rect">
            <a:avLst/>
          </a:prstGeom>
          <a:solidFill>
            <a:schemeClr val="tx1"/>
          </a:solidFill>
          <a:ln w="57150">
            <a:solidFill>
              <a:schemeClr val="tx1"/>
            </a:solidFill>
          </a:ln>
          <a:effectLst>
            <a:glow rad="228600">
              <a:schemeClr val="accent2">
                <a:satMod val="175000"/>
                <a:alpha val="40000"/>
              </a:schemeClr>
            </a:glow>
          </a:effectLst>
        </p:spPr>
        <p:txBody>
          <a:bodyPr wrap="square" lIns="0" tIns="0" rIns="0" bIns="0" rtlCol="0" anchor="ctr">
            <a:noAutofit/>
          </a:bodyPr>
          <a:lstStyle/>
          <a:p>
            <a:pPr marL="12700" marR="34289">
              <a:lnSpc>
                <a:spcPct val="95825"/>
              </a:lnSpc>
              <a:spcBef>
                <a:spcPts val="1989"/>
              </a:spcBef>
            </a:pPr>
            <a:r>
              <a:rPr lang="es-CL" sz="2400" spc="0" dirty="0" smtClean="0">
                <a:solidFill>
                  <a:srgbClr val="FFFF00"/>
                </a:solidFill>
                <a:latin typeface="Arial"/>
                <a:cs typeface="Arial"/>
              </a:rPr>
              <a:t>          </a:t>
            </a:r>
            <a:r>
              <a:rPr lang="es-CL" sz="2800" spc="0" dirty="0" smtClean="0">
                <a:solidFill>
                  <a:srgbClr val="FFFF00"/>
                </a:solidFill>
                <a:latin typeface="Arial"/>
                <a:cs typeface="Arial"/>
              </a:rPr>
              <a:t>ACTIV</a:t>
            </a:r>
            <a:r>
              <a:rPr lang="es-CL" sz="2800" spc="-9" dirty="0" smtClean="0">
                <a:solidFill>
                  <a:srgbClr val="FFFF00"/>
                </a:solidFill>
                <a:latin typeface="Arial"/>
                <a:cs typeface="Arial"/>
              </a:rPr>
              <a:t>I</a:t>
            </a:r>
            <a:r>
              <a:rPr lang="es-CL" sz="2800" spc="0" dirty="0" smtClean="0">
                <a:solidFill>
                  <a:srgbClr val="FFFF00"/>
                </a:solidFill>
                <a:latin typeface="Arial"/>
                <a:cs typeface="Arial"/>
              </a:rPr>
              <a:t>DA</a:t>
            </a:r>
            <a:r>
              <a:rPr lang="es-CL" sz="2800" spc="-4" dirty="0" smtClean="0">
                <a:solidFill>
                  <a:srgbClr val="FFFF00"/>
                </a:solidFill>
                <a:latin typeface="Arial"/>
                <a:cs typeface="Arial"/>
              </a:rPr>
              <a:t>D</a:t>
            </a:r>
            <a:r>
              <a:rPr lang="es-CL" sz="2800" spc="0" dirty="0" smtClean="0">
                <a:solidFill>
                  <a:srgbClr val="FFFF00"/>
                </a:solidFill>
                <a:latin typeface="Arial"/>
                <a:cs typeface="Arial"/>
              </a:rPr>
              <a:t>ES</a:t>
            </a:r>
            <a:r>
              <a:rPr lang="es-CL" sz="2800" spc="24" dirty="0" smtClean="0">
                <a:solidFill>
                  <a:srgbClr val="FFFF00"/>
                </a:solidFill>
                <a:latin typeface="Arial"/>
                <a:cs typeface="Arial"/>
              </a:rPr>
              <a:t> </a:t>
            </a:r>
            <a:r>
              <a:rPr lang="es-CL" sz="2800" spc="0" dirty="0" smtClean="0">
                <a:solidFill>
                  <a:srgbClr val="FFFF00"/>
                </a:solidFill>
                <a:latin typeface="Arial"/>
                <a:cs typeface="Arial"/>
              </a:rPr>
              <a:t>DE MANTENIMI</a:t>
            </a:r>
            <a:r>
              <a:rPr lang="es-CL" sz="2800" spc="-4" dirty="0" smtClean="0">
                <a:solidFill>
                  <a:srgbClr val="FFFF00"/>
                </a:solidFill>
                <a:latin typeface="Arial"/>
                <a:cs typeface="Arial"/>
              </a:rPr>
              <a:t>E</a:t>
            </a:r>
            <a:r>
              <a:rPr lang="es-CL" sz="2800" spc="0" dirty="0" smtClean="0">
                <a:solidFill>
                  <a:srgbClr val="FFFF00"/>
                </a:solidFill>
                <a:latin typeface="Arial"/>
                <a:cs typeface="Arial"/>
              </a:rPr>
              <a:t>NTO</a:t>
            </a:r>
            <a:endParaRPr sz="2800" dirty="0">
              <a:solidFill>
                <a:srgbClr val="FFFF00"/>
              </a:solidFill>
              <a:latin typeface="Arial"/>
              <a:cs typeface="Arial"/>
            </a:endParaRPr>
          </a:p>
        </p:txBody>
      </p:sp>
      <p:sp>
        <p:nvSpPr>
          <p:cNvPr id="2" name="object 2"/>
          <p:cNvSpPr txBox="1"/>
          <p:nvPr/>
        </p:nvSpPr>
        <p:spPr>
          <a:xfrm>
            <a:off x="8131809" y="6558999"/>
            <a:ext cx="124790" cy="151892"/>
          </a:xfrm>
          <a:prstGeom prst="rect">
            <a:avLst/>
          </a:prstGeom>
        </p:spPr>
        <p:txBody>
          <a:bodyPr wrap="square" lIns="0" tIns="0" rIns="0" bIns="0" rtlCol="0">
            <a:noAutofit/>
          </a:bodyPr>
          <a:lstStyle/>
          <a:p>
            <a:pPr marL="12700">
              <a:lnSpc>
                <a:spcPts val="1135"/>
              </a:lnSpc>
              <a:spcBef>
                <a:spcPts val="56"/>
              </a:spcBef>
            </a:pPr>
            <a:endParaRPr sz="1000" dirty="0">
              <a:latin typeface="Verdana"/>
              <a:cs typeface="Verdana"/>
            </a:endParaRPr>
          </a:p>
        </p:txBody>
      </p:sp>
      <p:sp>
        <p:nvSpPr>
          <p:cNvPr id="54" name="2 Marcador de contenido"/>
          <p:cNvSpPr txBox="1">
            <a:spLocks/>
          </p:cNvSpPr>
          <p:nvPr/>
        </p:nvSpPr>
        <p:spPr>
          <a:xfrm>
            <a:off x="1010570" y="2055935"/>
            <a:ext cx="7333170" cy="4472938"/>
          </a:xfrm>
          <a:prstGeom prst="rect">
            <a:avLst/>
          </a:prstGeom>
          <a:solidFill>
            <a:srgbClr val="FFC000"/>
          </a:solidFill>
          <a:ln w="57150">
            <a:solidFill>
              <a:schemeClr val="tx1"/>
            </a:solidFill>
          </a:ln>
          <a:effectLst>
            <a:glow rad="228600">
              <a:schemeClr val="accent1">
                <a:satMod val="175000"/>
                <a:alpha val="40000"/>
              </a:schemeClr>
            </a:glow>
          </a:effectLst>
        </p:spPr>
        <p:txBody>
          <a:bodyPr>
            <a:normAutofit fontScale="5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endParaRPr lang="es-CL" b="1" u="sng" dirty="0" smtClean="0"/>
          </a:p>
          <a:p>
            <a:pPr algn="just"/>
            <a:r>
              <a:rPr lang="es-CL" dirty="0" smtClean="0"/>
              <a:t>Operación: Conjunto de acciones que se efectúan para poner en funcionamiento a todos los componentes o partes de un sistema de agua potable.</a:t>
            </a:r>
          </a:p>
          <a:p>
            <a:pPr marL="0" indent="0" algn="just">
              <a:buFont typeface="Arial" pitchFamily="34" charset="0"/>
              <a:buNone/>
            </a:pPr>
            <a:endParaRPr lang="es-CL" dirty="0" smtClean="0"/>
          </a:p>
          <a:p>
            <a:pPr algn="just"/>
            <a:r>
              <a:rPr lang="es-CL" dirty="0" smtClean="0"/>
              <a:t>Mantenimiento: Acciones permanentes que se realizan con la finalidad de conservar un adecuado estado de funcionamiento de los componentes o partes del sistema. </a:t>
            </a:r>
          </a:p>
          <a:p>
            <a:pPr algn="just"/>
            <a:endParaRPr lang="es-CL" dirty="0" smtClean="0"/>
          </a:p>
          <a:p>
            <a:pPr algn="just"/>
            <a:r>
              <a:rPr lang="es-CL" dirty="0" smtClean="0"/>
              <a:t>Mantenimiento prevenido: Es aquel que se realiza con una frecuencia determinada con la finalidad de prevenir y evitar daños al sistema </a:t>
            </a:r>
          </a:p>
          <a:p>
            <a:pPr marL="0" indent="0" algn="just">
              <a:buFont typeface="Arial" pitchFamily="34" charset="0"/>
              <a:buNone/>
            </a:pPr>
            <a:endParaRPr lang="es-CL" dirty="0" smtClean="0"/>
          </a:p>
          <a:p>
            <a:pPr algn="just"/>
            <a:r>
              <a:rPr lang="es-CL" dirty="0" smtClean="0"/>
              <a:t>Mantenimiento correctivo: Consiste en las acciones que se efectúan para reparar daños o reponer piezas deterioradas por el uso.</a:t>
            </a:r>
          </a:p>
          <a:p>
            <a:pPr algn="just"/>
            <a:endParaRPr lang="es-CL" dirty="0" smtClean="0"/>
          </a:p>
          <a:p>
            <a:pPr algn="just"/>
            <a:r>
              <a:rPr lang="es-CL" dirty="0" smtClean="0"/>
              <a:t>Operador: Persona calificada responsable de la operación y mantenimiento de las instalaciones del sistema de agua potable. </a:t>
            </a:r>
            <a:endParaRPr lang="es-CL" dirty="0"/>
          </a:p>
        </p:txBody>
      </p:sp>
      <p:sp>
        <p:nvSpPr>
          <p:cNvPr id="55" name="54 CuadroTexto"/>
          <p:cNvSpPr txBox="1"/>
          <p:nvPr/>
        </p:nvSpPr>
        <p:spPr>
          <a:xfrm>
            <a:off x="914399" y="1349015"/>
            <a:ext cx="7525513" cy="52322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s-CL" sz="2800" b="1" dirty="0" smtClean="0">
                <a:latin typeface="Arial monospaced for SAP" panose="020B0609020202030204" pitchFamily="49" charset="0"/>
              </a:rPr>
              <a:t>DEFINICIONES</a:t>
            </a:r>
            <a:endParaRPr lang="es-CL" sz="2800" b="1" dirty="0">
              <a:latin typeface="Arial monospaced for SAP" panose="020B0609020202030204" pitchFamily="49" charset="0"/>
            </a:endParaRP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object 48"/>
          <p:cNvSpPr/>
          <p:nvPr/>
        </p:nvSpPr>
        <p:spPr>
          <a:xfrm>
            <a:off x="8439912" y="19811"/>
            <a:ext cx="286511" cy="868680"/>
          </a:xfrm>
          <a:prstGeom prst="rect">
            <a:avLst/>
          </a:prstGeom>
          <a:blipFill>
            <a:blip r:embed="rId3" cstate="print"/>
            <a:stretch>
              <a:fillRect/>
            </a:stretch>
          </a:blipFill>
        </p:spPr>
        <p:txBody>
          <a:bodyPr wrap="square" lIns="0" tIns="0" rIns="0" bIns="0" rtlCol="0">
            <a:noAutofit/>
          </a:bodyPr>
          <a:lstStyle/>
          <a:p>
            <a:endParaRPr/>
          </a:p>
        </p:txBody>
      </p:sp>
      <p:sp>
        <p:nvSpPr>
          <p:cNvPr id="49" name="object 49"/>
          <p:cNvSpPr/>
          <p:nvPr/>
        </p:nvSpPr>
        <p:spPr>
          <a:xfrm>
            <a:off x="8413750" y="-6350"/>
            <a:ext cx="284162" cy="866775"/>
          </a:xfrm>
          <a:custGeom>
            <a:avLst/>
            <a:gdLst/>
            <a:ahLst/>
            <a:cxnLst/>
            <a:rect l="l" t="t" r="r" b="b"/>
            <a:pathLst>
              <a:path w="284162" h="866775">
                <a:moveTo>
                  <a:pt x="284162" y="6350"/>
                </a:moveTo>
                <a:lnTo>
                  <a:pt x="0" y="6350"/>
                </a:lnTo>
                <a:lnTo>
                  <a:pt x="0" y="866775"/>
                </a:lnTo>
                <a:lnTo>
                  <a:pt x="284162" y="866775"/>
                </a:lnTo>
                <a:lnTo>
                  <a:pt x="284162" y="6350"/>
                </a:lnTo>
                <a:close/>
              </a:path>
            </a:pathLst>
          </a:custGeom>
          <a:solidFill>
            <a:srgbClr val="006CB7"/>
          </a:solidFill>
        </p:spPr>
        <p:txBody>
          <a:bodyPr wrap="square" lIns="0" tIns="0" rIns="0" bIns="0" rtlCol="0">
            <a:noAutofit/>
          </a:bodyPr>
          <a:lstStyle/>
          <a:p>
            <a:endParaRPr/>
          </a:p>
        </p:txBody>
      </p:sp>
      <p:sp>
        <p:nvSpPr>
          <p:cNvPr id="50" name="object 50"/>
          <p:cNvSpPr/>
          <p:nvPr/>
        </p:nvSpPr>
        <p:spPr>
          <a:xfrm>
            <a:off x="8723376" y="25907"/>
            <a:ext cx="350520" cy="862584"/>
          </a:xfrm>
          <a:prstGeom prst="rect">
            <a:avLst/>
          </a:prstGeom>
          <a:blipFill>
            <a:blip r:embed="rId4" cstate="print"/>
            <a:stretch>
              <a:fillRect/>
            </a:stretch>
          </a:blipFill>
        </p:spPr>
        <p:txBody>
          <a:bodyPr wrap="square" lIns="0" tIns="0" rIns="0" bIns="0" rtlCol="0">
            <a:noAutofit/>
          </a:bodyPr>
          <a:lstStyle/>
          <a:p>
            <a:endParaRPr/>
          </a:p>
        </p:txBody>
      </p:sp>
      <p:sp>
        <p:nvSpPr>
          <p:cNvPr id="51" name="object 51"/>
          <p:cNvSpPr/>
          <p:nvPr/>
        </p:nvSpPr>
        <p:spPr>
          <a:xfrm>
            <a:off x="8697976" y="0"/>
            <a:ext cx="347662" cy="860425"/>
          </a:xfrm>
          <a:custGeom>
            <a:avLst/>
            <a:gdLst/>
            <a:ahLst/>
            <a:cxnLst/>
            <a:rect l="l" t="t" r="r" b="b"/>
            <a:pathLst>
              <a:path w="347662" h="860425">
                <a:moveTo>
                  <a:pt x="0" y="860425"/>
                </a:moveTo>
                <a:lnTo>
                  <a:pt x="347662" y="860425"/>
                </a:lnTo>
                <a:lnTo>
                  <a:pt x="347662" y="0"/>
                </a:lnTo>
                <a:lnTo>
                  <a:pt x="0" y="0"/>
                </a:lnTo>
                <a:lnTo>
                  <a:pt x="0" y="860425"/>
                </a:lnTo>
                <a:close/>
              </a:path>
            </a:pathLst>
          </a:custGeom>
          <a:solidFill>
            <a:srgbClr val="EE4144"/>
          </a:solidFill>
        </p:spPr>
        <p:txBody>
          <a:bodyPr wrap="square" lIns="0" tIns="0" rIns="0" bIns="0" rtlCol="0">
            <a:noAutofit/>
          </a:bodyPr>
          <a:lstStyle/>
          <a:p>
            <a:endParaRPr/>
          </a:p>
        </p:txBody>
      </p:sp>
      <p:sp>
        <p:nvSpPr>
          <p:cNvPr id="44" name="object 44"/>
          <p:cNvSpPr/>
          <p:nvPr/>
        </p:nvSpPr>
        <p:spPr>
          <a:xfrm>
            <a:off x="8380476" y="6377938"/>
            <a:ext cx="288035" cy="460248"/>
          </a:xfrm>
          <a:prstGeom prst="rect">
            <a:avLst/>
          </a:prstGeom>
          <a:blipFill>
            <a:blip r:embed="rId5" cstate="print"/>
            <a:stretch>
              <a:fillRect/>
            </a:stretch>
          </a:blipFill>
        </p:spPr>
        <p:txBody>
          <a:bodyPr wrap="square" lIns="0" tIns="0" rIns="0" bIns="0" rtlCol="0">
            <a:noAutofit/>
          </a:bodyPr>
          <a:lstStyle/>
          <a:p>
            <a:endParaRPr/>
          </a:p>
        </p:txBody>
      </p:sp>
      <p:sp>
        <p:nvSpPr>
          <p:cNvPr id="45" name="object 45"/>
          <p:cNvSpPr/>
          <p:nvPr/>
        </p:nvSpPr>
        <p:spPr>
          <a:xfrm>
            <a:off x="8413750" y="6400799"/>
            <a:ext cx="284162" cy="457200"/>
          </a:xfrm>
          <a:custGeom>
            <a:avLst/>
            <a:gdLst/>
            <a:ahLst/>
            <a:cxnLst/>
            <a:rect l="l" t="t" r="r" b="b"/>
            <a:pathLst>
              <a:path w="284162" h="457200">
                <a:moveTo>
                  <a:pt x="284162" y="0"/>
                </a:moveTo>
                <a:lnTo>
                  <a:pt x="0" y="0"/>
                </a:lnTo>
                <a:lnTo>
                  <a:pt x="0" y="457197"/>
                </a:lnTo>
                <a:lnTo>
                  <a:pt x="284162" y="457197"/>
                </a:lnTo>
                <a:lnTo>
                  <a:pt x="284162" y="0"/>
                </a:lnTo>
                <a:close/>
              </a:path>
            </a:pathLst>
          </a:custGeom>
          <a:solidFill>
            <a:srgbClr val="006CB7"/>
          </a:solidFill>
        </p:spPr>
        <p:txBody>
          <a:bodyPr wrap="square" lIns="0" tIns="0" rIns="0" bIns="0" rtlCol="0">
            <a:noAutofit/>
          </a:bodyPr>
          <a:lstStyle/>
          <a:p>
            <a:endParaRPr/>
          </a:p>
        </p:txBody>
      </p:sp>
      <p:sp>
        <p:nvSpPr>
          <p:cNvPr id="46" name="object 46"/>
          <p:cNvSpPr/>
          <p:nvPr/>
        </p:nvSpPr>
        <p:spPr>
          <a:xfrm>
            <a:off x="8665464" y="6377938"/>
            <a:ext cx="350520" cy="460248"/>
          </a:xfrm>
          <a:prstGeom prst="rect">
            <a:avLst/>
          </a:prstGeom>
          <a:blipFill>
            <a:blip r:embed="rId6" cstate="print"/>
            <a:stretch>
              <a:fillRect/>
            </a:stretch>
          </a:blipFill>
        </p:spPr>
        <p:txBody>
          <a:bodyPr wrap="square" lIns="0" tIns="0" rIns="0" bIns="0" rtlCol="0">
            <a:noAutofit/>
          </a:bodyPr>
          <a:lstStyle/>
          <a:p>
            <a:endParaRPr/>
          </a:p>
        </p:txBody>
      </p:sp>
      <p:sp>
        <p:nvSpPr>
          <p:cNvPr id="47" name="object 47"/>
          <p:cNvSpPr/>
          <p:nvPr/>
        </p:nvSpPr>
        <p:spPr>
          <a:xfrm>
            <a:off x="8697976" y="6400799"/>
            <a:ext cx="347662" cy="457200"/>
          </a:xfrm>
          <a:custGeom>
            <a:avLst/>
            <a:gdLst/>
            <a:ahLst/>
            <a:cxnLst/>
            <a:rect l="l" t="t" r="r" b="b"/>
            <a:pathLst>
              <a:path w="347662" h="457200">
                <a:moveTo>
                  <a:pt x="347662" y="0"/>
                </a:moveTo>
                <a:lnTo>
                  <a:pt x="0" y="0"/>
                </a:lnTo>
                <a:lnTo>
                  <a:pt x="0" y="457197"/>
                </a:lnTo>
                <a:lnTo>
                  <a:pt x="347662" y="457197"/>
                </a:lnTo>
                <a:lnTo>
                  <a:pt x="347662" y="0"/>
                </a:lnTo>
                <a:close/>
              </a:path>
            </a:pathLst>
          </a:custGeom>
          <a:solidFill>
            <a:srgbClr val="EE4144"/>
          </a:solidFill>
        </p:spPr>
        <p:txBody>
          <a:bodyPr wrap="square" lIns="0" tIns="0" rIns="0" bIns="0" rtlCol="0">
            <a:noAutofit/>
          </a:bodyPr>
          <a:lstStyle/>
          <a:p>
            <a:endParaRPr/>
          </a:p>
        </p:txBody>
      </p:sp>
      <p:sp>
        <p:nvSpPr>
          <p:cNvPr id="42" name="object 42"/>
          <p:cNvSpPr/>
          <p:nvPr/>
        </p:nvSpPr>
        <p:spPr>
          <a:xfrm>
            <a:off x="3195701" y="5257800"/>
            <a:ext cx="1681099" cy="1453091"/>
          </a:xfrm>
          <a:prstGeom prst="rect">
            <a:avLst/>
          </a:prstGeom>
          <a:blipFill>
            <a:blip r:embed="rId7" cstate="print"/>
            <a:stretch>
              <a:fillRect/>
            </a:stretch>
          </a:blipFill>
        </p:spPr>
        <p:txBody>
          <a:bodyPr wrap="square" lIns="0" tIns="0" rIns="0" bIns="0" rtlCol="0">
            <a:noAutofit/>
          </a:bodyPr>
          <a:lstStyle/>
          <a:p>
            <a:endParaRPr/>
          </a:p>
        </p:txBody>
      </p:sp>
      <p:sp>
        <p:nvSpPr>
          <p:cNvPr id="41" name="object 41"/>
          <p:cNvSpPr txBox="1"/>
          <p:nvPr/>
        </p:nvSpPr>
        <p:spPr>
          <a:xfrm>
            <a:off x="685801" y="223482"/>
            <a:ext cx="7570798" cy="665009"/>
          </a:xfrm>
          <a:prstGeom prst="rect">
            <a:avLst/>
          </a:prstGeom>
          <a:solidFill>
            <a:schemeClr val="tx1"/>
          </a:solidFill>
          <a:ln w="57150">
            <a:solidFill>
              <a:schemeClr val="tx1"/>
            </a:solidFill>
          </a:ln>
          <a:effectLst>
            <a:glow rad="228600">
              <a:schemeClr val="accent2">
                <a:satMod val="175000"/>
                <a:alpha val="40000"/>
              </a:schemeClr>
            </a:glow>
          </a:effectLst>
        </p:spPr>
        <p:txBody>
          <a:bodyPr wrap="square" lIns="0" tIns="0" rIns="0" bIns="0" rtlCol="0" anchor="ctr">
            <a:noAutofit/>
          </a:bodyPr>
          <a:lstStyle/>
          <a:p>
            <a:pPr marL="12700" marR="34289">
              <a:lnSpc>
                <a:spcPct val="95825"/>
              </a:lnSpc>
              <a:spcBef>
                <a:spcPts val="1989"/>
              </a:spcBef>
            </a:pPr>
            <a:r>
              <a:rPr lang="es-CL" sz="2400" spc="0" dirty="0" smtClean="0">
                <a:solidFill>
                  <a:srgbClr val="FFFF00"/>
                </a:solidFill>
                <a:latin typeface="Arial"/>
                <a:cs typeface="Arial"/>
              </a:rPr>
              <a:t>          </a:t>
            </a:r>
            <a:r>
              <a:rPr lang="es-CL" sz="2800" spc="0" dirty="0" smtClean="0">
                <a:solidFill>
                  <a:srgbClr val="FFFF00"/>
                </a:solidFill>
                <a:latin typeface="Arial"/>
                <a:cs typeface="Arial"/>
              </a:rPr>
              <a:t>ACTIV</a:t>
            </a:r>
            <a:r>
              <a:rPr lang="es-CL" sz="2800" spc="-9" dirty="0" smtClean="0">
                <a:solidFill>
                  <a:srgbClr val="FFFF00"/>
                </a:solidFill>
                <a:latin typeface="Arial"/>
                <a:cs typeface="Arial"/>
              </a:rPr>
              <a:t>I</a:t>
            </a:r>
            <a:r>
              <a:rPr lang="es-CL" sz="2800" spc="0" dirty="0" smtClean="0">
                <a:solidFill>
                  <a:srgbClr val="FFFF00"/>
                </a:solidFill>
                <a:latin typeface="Arial"/>
                <a:cs typeface="Arial"/>
              </a:rPr>
              <a:t>DA</a:t>
            </a:r>
            <a:r>
              <a:rPr lang="es-CL" sz="2800" spc="-4" dirty="0" smtClean="0">
                <a:solidFill>
                  <a:srgbClr val="FFFF00"/>
                </a:solidFill>
                <a:latin typeface="Arial"/>
                <a:cs typeface="Arial"/>
              </a:rPr>
              <a:t>D</a:t>
            </a:r>
            <a:r>
              <a:rPr lang="es-CL" sz="2800" spc="0" dirty="0" smtClean="0">
                <a:solidFill>
                  <a:srgbClr val="FFFF00"/>
                </a:solidFill>
                <a:latin typeface="Arial"/>
                <a:cs typeface="Arial"/>
              </a:rPr>
              <a:t>ES</a:t>
            </a:r>
            <a:r>
              <a:rPr lang="es-CL" sz="2800" spc="24" dirty="0" smtClean="0">
                <a:solidFill>
                  <a:srgbClr val="FFFF00"/>
                </a:solidFill>
                <a:latin typeface="Arial"/>
                <a:cs typeface="Arial"/>
              </a:rPr>
              <a:t> </a:t>
            </a:r>
            <a:r>
              <a:rPr lang="es-CL" sz="2800" spc="0" dirty="0" smtClean="0">
                <a:solidFill>
                  <a:srgbClr val="FFFF00"/>
                </a:solidFill>
                <a:latin typeface="Arial"/>
                <a:cs typeface="Arial"/>
              </a:rPr>
              <a:t>DE MANTENIMI</a:t>
            </a:r>
            <a:r>
              <a:rPr lang="es-CL" sz="2800" spc="-4" dirty="0" smtClean="0">
                <a:solidFill>
                  <a:srgbClr val="FFFF00"/>
                </a:solidFill>
                <a:latin typeface="Arial"/>
                <a:cs typeface="Arial"/>
              </a:rPr>
              <a:t>E</a:t>
            </a:r>
            <a:r>
              <a:rPr lang="es-CL" sz="2800" spc="0" dirty="0" smtClean="0">
                <a:solidFill>
                  <a:srgbClr val="FFFF00"/>
                </a:solidFill>
                <a:latin typeface="Arial"/>
                <a:cs typeface="Arial"/>
              </a:rPr>
              <a:t>NTO</a:t>
            </a:r>
            <a:endParaRPr sz="2800" dirty="0">
              <a:solidFill>
                <a:srgbClr val="FFFF00"/>
              </a:solidFill>
              <a:latin typeface="Arial"/>
              <a:cs typeface="Arial"/>
            </a:endParaRPr>
          </a:p>
        </p:txBody>
      </p:sp>
      <p:sp>
        <p:nvSpPr>
          <p:cNvPr id="39" name="object 39"/>
          <p:cNvSpPr txBox="1"/>
          <p:nvPr/>
        </p:nvSpPr>
        <p:spPr>
          <a:xfrm>
            <a:off x="685800" y="1295400"/>
            <a:ext cx="7570799" cy="3886200"/>
          </a:xfrm>
          <a:prstGeom prst="rect">
            <a:avLst/>
          </a:prstGeom>
          <a:solidFill>
            <a:schemeClr val="accent3">
              <a:lumMod val="60000"/>
              <a:lumOff val="40000"/>
            </a:schemeClr>
          </a:solidFill>
          <a:ln w="3175">
            <a:solidFill>
              <a:schemeClr val="tx1"/>
            </a:solidFill>
          </a:ln>
          <a:effectLst>
            <a:glow rad="228600">
              <a:schemeClr val="accent1">
                <a:satMod val="175000"/>
                <a:alpha val="40000"/>
              </a:schemeClr>
            </a:glow>
          </a:effectLst>
        </p:spPr>
        <p:txBody>
          <a:bodyPr wrap="square" lIns="0" tIns="0" rIns="0" bIns="0" rtlCol="0" anchor="ctr">
            <a:noAutofit/>
          </a:bodyPr>
          <a:lstStyle/>
          <a:p>
            <a:pPr marL="12700" algn="just"/>
            <a:r>
              <a:rPr sz="2400" spc="0" dirty="0" smtClean="0">
                <a:solidFill>
                  <a:srgbClr val="4F81BC"/>
                </a:solidFill>
                <a:latin typeface="Arial"/>
                <a:cs typeface="Arial"/>
              </a:rPr>
              <a:t>C</a:t>
            </a:r>
            <a:r>
              <a:rPr sz="2400" spc="-9" dirty="0" smtClean="0">
                <a:solidFill>
                  <a:srgbClr val="4F81BC"/>
                </a:solidFill>
                <a:latin typeface="Arial"/>
                <a:cs typeface="Arial"/>
              </a:rPr>
              <a:t>o</a:t>
            </a:r>
            <a:r>
              <a:rPr sz="2400" spc="0" dirty="0" smtClean="0">
                <a:solidFill>
                  <a:srgbClr val="4F81BC"/>
                </a:solidFill>
                <a:latin typeface="Arial"/>
                <a:cs typeface="Arial"/>
              </a:rPr>
              <a:t>mo</a:t>
            </a:r>
            <a:r>
              <a:rPr sz="2400" spc="54" dirty="0" smtClean="0">
                <a:solidFill>
                  <a:srgbClr val="4F81BC"/>
                </a:solidFill>
                <a:latin typeface="Arial"/>
                <a:cs typeface="Arial"/>
              </a:rPr>
              <a:t> </a:t>
            </a:r>
            <a:r>
              <a:rPr sz="2400" spc="-4" dirty="0" smtClean="0">
                <a:solidFill>
                  <a:srgbClr val="4F81BC"/>
                </a:solidFill>
                <a:latin typeface="Arial"/>
                <a:cs typeface="Arial"/>
              </a:rPr>
              <a:t>a</a:t>
            </a:r>
            <a:r>
              <a:rPr sz="2400" spc="0" dirty="0" smtClean="0">
                <a:solidFill>
                  <a:srgbClr val="4F81BC"/>
                </a:solidFill>
                <a:latin typeface="Arial"/>
                <a:cs typeface="Arial"/>
              </a:rPr>
              <a:t>ctiv</a:t>
            </a:r>
            <a:r>
              <a:rPr sz="2400" spc="-4" dirty="0" smtClean="0">
                <a:solidFill>
                  <a:srgbClr val="4F81BC"/>
                </a:solidFill>
                <a:latin typeface="Arial"/>
                <a:cs typeface="Arial"/>
              </a:rPr>
              <a:t>i</a:t>
            </a:r>
            <a:r>
              <a:rPr sz="2400" spc="4" dirty="0" smtClean="0">
                <a:solidFill>
                  <a:srgbClr val="4F81BC"/>
                </a:solidFill>
                <a:latin typeface="Arial"/>
                <a:cs typeface="Arial"/>
              </a:rPr>
              <a:t>da</a:t>
            </a:r>
            <a:r>
              <a:rPr sz="2400" spc="-4" dirty="0" smtClean="0">
                <a:solidFill>
                  <a:srgbClr val="4F81BC"/>
                </a:solidFill>
                <a:latin typeface="Arial"/>
                <a:cs typeface="Arial"/>
              </a:rPr>
              <a:t>de</a:t>
            </a:r>
            <a:r>
              <a:rPr sz="2400" spc="0" dirty="0" smtClean="0">
                <a:solidFill>
                  <a:srgbClr val="4F81BC"/>
                </a:solidFill>
                <a:latin typeface="Arial"/>
                <a:cs typeface="Arial"/>
              </a:rPr>
              <a:t>s</a:t>
            </a:r>
            <a:r>
              <a:rPr sz="2400" spc="69" dirty="0" smtClean="0">
                <a:solidFill>
                  <a:srgbClr val="4F81BC"/>
                </a:solidFill>
                <a:latin typeface="Arial"/>
                <a:cs typeface="Arial"/>
              </a:rPr>
              <a:t> </a:t>
            </a:r>
            <a:r>
              <a:rPr sz="2400" spc="-4" dirty="0" smtClean="0">
                <a:solidFill>
                  <a:srgbClr val="4F81BC"/>
                </a:solidFill>
                <a:latin typeface="Arial"/>
                <a:cs typeface="Arial"/>
              </a:rPr>
              <a:t>d</a:t>
            </a:r>
            <a:r>
              <a:rPr sz="2400" spc="0" dirty="0" smtClean="0">
                <a:solidFill>
                  <a:srgbClr val="4F81BC"/>
                </a:solidFill>
                <a:latin typeface="Arial"/>
                <a:cs typeface="Arial"/>
              </a:rPr>
              <a:t>e</a:t>
            </a:r>
            <a:r>
              <a:rPr sz="2400" spc="59" dirty="0" smtClean="0">
                <a:solidFill>
                  <a:srgbClr val="4F81BC"/>
                </a:solidFill>
                <a:latin typeface="Arial"/>
                <a:cs typeface="Arial"/>
              </a:rPr>
              <a:t> </a:t>
            </a:r>
            <a:r>
              <a:rPr sz="2400" spc="0" dirty="0" smtClean="0">
                <a:solidFill>
                  <a:srgbClr val="4F81BC"/>
                </a:solidFill>
                <a:latin typeface="Arial"/>
                <a:cs typeface="Arial"/>
              </a:rPr>
              <a:t>m</a:t>
            </a:r>
            <a:r>
              <a:rPr sz="2400" spc="-4" dirty="0" smtClean="0">
                <a:solidFill>
                  <a:srgbClr val="4F81BC"/>
                </a:solidFill>
                <a:latin typeface="Arial"/>
                <a:cs typeface="Arial"/>
              </a:rPr>
              <a:t>an</a:t>
            </a:r>
            <a:r>
              <a:rPr sz="2400" spc="0" dirty="0" smtClean="0">
                <a:solidFill>
                  <a:srgbClr val="4F81BC"/>
                </a:solidFill>
                <a:latin typeface="Arial"/>
                <a:cs typeface="Arial"/>
              </a:rPr>
              <a:t>tenim</a:t>
            </a:r>
            <a:r>
              <a:rPr sz="2400" spc="-4" dirty="0" smtClean="0">
                <a:solidFill>
                  <a:srgbClr val="4F81BC"/>
                </a:solidFill>
                <a:latin typeface="Arial"/>
                <a:cs typeface="Arial"/>
              </a:rPr>
              <a:t>ien</a:t>
            </a:r>
            <a:r>
              <a:rPr sz="2400" spc="0" dirty="0" smtClean="0">
                <a:solidFill>
                  <a:srgbClr val="4F81BC"/>
                </a:solidFill>
                <a:latin typeface="Arial"/>
                <a:cs typeface="Arial"/>
              </a:rPr>
              <a:t>to</a:t>
            </a:r>
            <a:r>
              <a:rPr sz="2400" spc="59" dirty="0" smtClean="0">
                <a:solidFill>
                  <a:srgbClr val="4F81BC"/>
                </a:solidFill>
                <a:latin typeface="Arial"/>
                <a:cs typeface="Arial"/>
              </a:rPr>
              <a:t> </a:t>
            </a:r>
            <a:r>
              <a:rPr sz="2400" spc="0" dirty="0" smtClean="0">
                <a:solidFill>
                  <a:srgbClr val="4F81BC"/>
                </a:solidFill>
                <a:latin typeface="Arial"/>
                <a:cs typeface="Arial"/>
              </a:rPr>
              <a:t>se</a:t>
            </a:r>
            <a:r>
              <a:rPr lang="es-CL" sz="2400" spc="0" dirty="0" smtClean="0">
                <a:solidFill>
                  <a:srgbClr val="4F81BC"/>
                </a:solidFill>
                <a:latin typeface="Arial"/>
                <a:cs typeface="Arial"/>
              </a:rPr>
              <a:t> consideran todas  aquellas actividades de mantención preventiva y correctiva que deben realizarse, con el objeto de mantener las instalaciones y equipos en un normal estado de funcionamiento, teniendo presente que el servicio que se presta debe ser, </a:t>
            </a:r>
            <a:r>
              <a:rPr lang="es-CL" sz="2400" spc="0" dirty="0" smtClean="0">
                <a:solidFill>
                  <a:srgbClr val="FF0000"/>
                </a:solidFill>
                <a:latin typeface="Arial"/>
                <a:cs typeface="Arial"/>
              </a:rPr>
              <a:t>CONTINUO</a:t>
            </a:r>
            <a:r>
              <a:rPr lang="es-CL" sz="2400" spc="0" dirty="0" smtClean="0">
                <a:solidFill>
                  <a:srgbClr val="4F81BC"/>
                </a:solidFill>
                <a:latin typeface="Arial"/>
                <a:cs typeface="Arial"/>
              </a:rPr>
              <a:t>, de </a:t>
            </a:r>
            <a:r>
              <a:rPr lang="es-CL" sz="2400" spc="0" dirty="0" smtClean="0">
                <a:solidFill>
                  <a:srgbClr val="FF0000"/>
                </a:solidFill>
                <a:latin typeface="Arial"/>
                <a:cs typeface="Arial"/>
              </a:rPr>
              <a:t>CALIDAD y CANTIDAD </a:t>
            </a:r>
            <a:r>
              <a:rPr lang="es-CL" sz="2400" spc="0" dirty="0" smtClean="0">
                <a:solidFill>
                  <a:srgbClr val="4F81BC"/>
                </a:solidFill>
                <a:latin typeface="Arial"/>
                <a:cs typeface="Arial"/>
              </a:rPr>
              <a:t>adecuada a las </a:t>
            </a:r>
            <a:r>
              <a:rPr lang="es-CL" sz="2400" spc="0" dirty="0" smtClean="0">
                <a:solidFill>
                  <a:srgbClr val="4F81BC"/>
                </a:solidFill>
                <a:latin typeface="Arial"/>
                <a:cs typeface="Arial"/>
              </a:rPr>
              <a:t>necesidades de la comunidad, </a:t>
            </a:r>
            <a:r>
              <a:rPr lang="es-CL" sz="2400" spc="0" dirty="0" smtClean="0">
                <a:solidFill>
                  <a:srgbClr val="4F81BC"/>
                </a:solidFill>
                <a:latin typeface="Arial"/>
                <a:cs typeface="Arial"/>
              </a:rPr>
              <a:t>con excepción de aquellas atribuibles a fuerza mayor o a factores externos incontrolables</a:t>
            </a:r>
            <a:r>
              <a:rPr lang="es-CL" sz="2000" spc="0" dirty="0" smtClean="0">
                <a:solidFill>
                  <a:srgbClr val="4F81BC"/>
                </a:solidFill>
                <a:latin typeface="Arial"/>
                <a:cs typeface="Arial"/>
              </a:rPr>
              <a:t>.</a:t>
            </a:r>
            <a:endParaRPr sz="2000" dirty="0">
              <a:latin typeface="Arial"/>
              <a:cs typeface="Arial"/>
            </a:endParaRPr>
          </a:p>
        </p:txBody>
      </p:sp>
      <p:sp>
        <p:nvSpPr>
          <p:cNvPr id="2" name="object 2"/>
          <p:cNvSpPr txBox="1"/>
          <p:nvPr/>
        </p:nvSpPr>
        <p:spPr>
          <a:xfrm>
            <a:off x="8131809" y="6558999"/>
            <a:ext cx="124790" cy="151892"/>
          </a:xfrm>
          <a:prstGeom prst="rect">
            <a:avLst/>
          </a:prstGeom>
        </p:spPr>
        <p:txBody>
          <a:bodyPr wrap="square" lIns="0" tIns="0" rIns="0" bIns="0" rtlCol="0">
            <a:noAutofit/>
          </a:bodyPr>
          <a:lstStyle/>
          <a:p>
            <a:pPr marL="12700">
              <a:lnSpc>
                <a:spcPts val="1135"/>
              </a:lnSpc>
              <a:spcBef>
                <a:spcPts val="56"/>
              </a:spcBef>
            </a:pPr>
            <a:endParaRPr sz="1000" dirty="0">
              <a:latin typeface="Verdana"/>
              <a:cs typeface="Verdana"/>
            </a:endParaRPr>
          </a:p>
        </p:txBody>
      </p:sp>
    </p:spTree>
    <p:extLst>
      <p:ext uri="{BB962C8B-B14F-4D97-AF65-F5344CB8AC3E}">
        <p14:creationId xmlns:p14="http://schemas.microsoft.com/office/powerpoint/2010/main" val="4120128920"/>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object 33"/>
          <p:cNvSpPr/>
          <p:nvPr/>
        </p:nvSpPr>
        <p:spPr>
          <a:xfrm>
            <a:off x="8439912" y="19811"/>
            <a:ext cx="286511" cy="868680"/>
          </a:xfrm>
          <a:prstGeom prst="rect">
            <a:avLst/>
          </a:prstGeom>
          <a:blipFill>
            <a:blip r:embed="rId3" cstate="print"/>
            <a:stretch>
              <a:fillRect/>
            </a:stretch>
          </a:blipFill>
        </p:spPr>
        <p:txBody>
          <a:bodyPr wrap="square" lIns="0" tIns="0" rIns="0" bIns="0" rtlCol="0">
            <a:noAutofit/>
          </a:bodyPr>
          <a:lstStyle/>
          <a:p>
            <a:endParaRPr dirty="0"/>
          </a:p>
        </p:txBody>
      </p:sp>
      <p:sp>
        <p:nvSpPr>
          <p:cNvPr id="34" name="object 34"/>
          <p:cNvSpPr/>
          <p:nvPr/>
        </p:nvSpPr>
        <p:spPr>
          <a:xfrm>
            <a:off x="8413750" y="-6350"/>
            <a:ext cx="284162" cy="866775"/>
          </a:xfrm>
          <a:custGeom>
            <a:avLst/>
            <a:gdLst/>
            <a:ahLst/>
            <a:cxnLst/>
            <a:rect l="l" t="t" r="r" b="b"/>
            <a:pathLst>
              <a:path w="284162" h="866775">
                <a:moveTo>
                  <a:pt x="284162" y="6350"/>
                </a:moveTo>
                <a:lnTo>
                  <a:pt x="0" y="6350"/>
                </a:lnTo>
                <a:lnTo>
                  <a:pt x="0" y="866775"/>
                </a:lnTo>
                <a:lnTo>
                  <a:pt x="284162" y="866775"/>
                </a:lnTo>
                <a:lnTo>
                  <a:pt x="284162" y="6350"/>
                </a:lnTo>
                <a:close/>
              </a:path>
            </a:pathLst>
          </a:custGeom>
          <a:solidFill>
            <a:srgbClr val="006CB7"/>
          </a:solidFill>
        </p:spPr>
        <p:txBody>
          <a:bodyPr wrap="square" lIns="0" tIns="0" rIns="0" bIns="0" rtlCol="0">
            <a:noAutofit/>
          </a:bodyPr>
          <a:lstStyle/>
          <a:p>
            <a:endParaRPr dirty="0"/>
          </a:p>
        </p:txBody>
      </p:sp>
      <p:sp>
        <p:nvSpPr>
          <p:cNvPr id="35" name="object 35"/>
          <p:cNvSpPr/>
          <p:nvPr/>
        </p:nvSpPr>
        <p:spPr>
          <a:xfrm>
            <a:off x="8723376" y="25907"/>
            <a:ext cx="350520" cy="862584"/>
          </a:xfrm>
          <a:prstGeom prst="rect">
            <a:avLst/>
          </a:prstGeom>
          <a:blipFill>
            <a:blip r:embed="rId4" cstate="print"/>
            <a:stretch>
              <a:fillRect/>
            </a:stretch>
          </a:blipFill>
        </p:spPr>
        <p:txBody>
          <a:bodyPr wrap="square" lIns="0" tIns="0" rIns="0" bIns="0" rtlCol="0">
            <a:noAutofit/>
          </a:bodyPr>
          <a:lstStyle/>
          <a:p>
            <a:endParaRPr dirty="0"/>
          </a:p>
        </p:txBody>
      </p:sp>
      <p:sp>
        <p:nvSpPr>
          <p:cNvPr id="36" name="object 36"/>
          <p:cNvSpPr/>
          <p:nvPr/>
        </p:nvSpPr>
        <p:spPr>
          <a:xfrm>
            <a:off x="8697976" y="0"/>
            <a:ext cx="347662" cy="860425"/>
          </a:xfrm>
          <a:custGeom>
            <a:avLst/>
            <a:gdLst/>
            <a:ahLst/>
            <a:cxnLst/>
            <a:rect l="l" t="t" r="r" b="b"/>
            <a:pathLst>
              <a:path w="347662" h="860425">
                <a:moveTo>
                  <a:pt x="0" y="860425"/>
                </a:moveTo>
                <a:lnTo>
                  <a:pt x="347662" y="860425"/>
                </a:lnTo>
                <a:lnTo>
                  <a:pt x="347662" y="0"/>
                </a:lnTo>
                <a:lnTo>
                  <a:pt x="0" y="0"/>
                </a:lnTo>
                <a:lnTo>
                  <a:pt x="0" y="860425"/>
                </a:lnTo>
                <a:close/>
              </a:path>
            </a:pathLst>
          </a:custGeom>
          <a:solidFill>
            <a:srgbClr val="EE4144"/>
          </a:solidFill>
        </p:spPr>
        <p:txBody>
          <a:bodyPr wrap="square" lIns="0" tIns="0" rIns="0" bIns="0" rtlCol="0">
            <a:noAutofit/>
          </a:bodyPr>
          <a:lstStyle/>
          <a:p>
            <a:endParaRPr dirty="0"/>
          </a:p>
        </p:txBody>
      </p:sp>
      <p:sp>
        <p:nvSpPr>
          <p:cNvPr id="29" name="object 29"/>
          <p:cNvSpPr/>
          <p:nvPr/>
        </p:nvSpPr>
        <p:spPr>
          <a:xfrm>
            <a:off x="8380476" y="6377938"/>
            <a:ext cx="288035" cy="460248"/>
          </a:xfrm>
          <a:prstGeom prst="rect">
            <a:avLst/>
          </a:prstGeom>
          <a:blipFill>
            <a:blip r:embed="rId5" cstate="print"/>
            <a:stretch>
              <a:fillRect/>
            </a:stretch>
          </a:blipFill>
        </p:spPr>
        <p:txBody>
          <a:bodyPr wrap="square" lIns="0" tIns="0" rIns="0" bIns="0" rtlCol="0">
            <a:noAutofit/>
          </a:bodyPr>
          <a:lstStyle/>
          <a:p>
            <a:endParaRPr dirty="0"/>
          </a:p>
        </p:txBody>
      </p:sp>
      <p:sp>
        <p:nvSpPr>
          <p:cNvPr id="30" name="object 30"/>
          <p:cNvSpPr/>
          <p:nvPr/>
        </p:nvSpPr>
        <p:spPr>
          <a:xfrm>
            <a:off x="8413750" y="6400799"/>
            <a:ext cx="284162" cy="457200"/>
          </a:xfrm>
          <a:custGeom>
            <a:avLst/>
            <a:gdLst/>
            <a:ahLst/>
            <a:cxnLst/>
            <a:rect l="l" t="t" r="r" b="b"/>
            <a:pathLst>
              <a:path w="284162" h="457200">
                <a:moveTo>
                  <a:pt x="284162" y="0"/>
                </a:moveTo>
                <a:lnTo>
                  <a:pt x="0" y="0"/>
                </a:lnTo>
                <a:lnTo>
                  <a:pt x="0" y="457197"/>
                </a:lnTo>
                <a:lnTo>
                  <a:pt x="284162" y="457197"/>
                </a:lnTo>
                <a:lnTo>
                  <a:pt x="284162" y="0"/>
                </a:lnTo>
                <a:close/>
              </a:path>
            </a:pathLst>
          </a:custGeom>
          <a:solidFill>
            <a:srgbClr val="006CB7"/>
          </a:solidFill>
        </p:spPr>
        <p:txBody>
          <a:bodyPr wrap="square" lIns="0" tIns="0" rIns="0" bIns="0" rtlCol="0">
            <a:noAutofit/>
          </a:bodyPr>
          <a:lstStyle/>
          <a:p>
            <a:endParaRPr dirty="0"/>
          </a:p>
        </p:txBody>
      </p:sp>
      <p:sp>
        <p:nvSpPr>
          <p:cNvPr id="31" name="object 31"/>
          <p:cNvSpPr/>
          <p:nvPr/>
        </p:nvSpPr>
        <p:spPr>
          <a:xfrm>
            <a:off x="8665464" y="6377938"/>
            <a:ext cx="350520" cy="460248"/>
          </a:xfrm>
          <a:prstGeom prst="rect">
            <a:avLst/>
          </a:prstGeom>
          <a:blipFill>
            <a:blip r:embed="rId6" cstate="print"/>
            <a:stretch>
              <a:fillRect/>
            </a:stretch>
          </a:blipFill>
        </p:spPr>
        <p:txBody>
          <a:bodyPr wrap="square" lIns="0" tIns="0" rIns="0" bIns="0" rtlCol="0">
            <a:noAutofit/>
          </a:bodyPr>
          <a:lstStyle/>
          <a:p>
            <a:endParaRPr dirty="0"/>
          </a:p>
        </p:txBody>
      </p:sp>
      <p:sp>
        <p:nvSpPr>
          <p:cNvPr id="32" name="object 32"/>
          <p:cNvSpPr/>
          <p:nvPr/>
        </p:nvSpPr>
        <p:spPr>
          <a:xfrm>
            <a:off x="8697976" y="6400799"/>
            <a:ext cx="347662" cy="457200"/>
          </a:xfrm>
          <a:custGeom>
            <a:avLst/>
            <a:gdLst/>
            <a:ahLst/>
            <a:cxnLst/>
            <a:rect l="l" t="t" r="r" b="b"/>
            <a:pathLst>
              <a:path w="347662" h="457200">
                <a:moveTo>
                  <a:pt x="347662" y="0"/>
                </a:moveTo>
                <a:lnTo>
                  <a:pt x="0" y="0"/>
                </a:lnTo>
                <a:lnTo>
                  <a:pt x="0" y="457197"/>
                </a:lnTo>
                <a:lnTo>
                  <a:pt x="347662" y="457197"/>
                </a:lnTo>
                <a:lnTo>
                  <a:pt x="347662" y="0"/>
                </a:lnTo>
                <a:close/>
              </a:path>
            </a:pathLst>
          </a:custGeom>
          <a:solidFill>
            <a:srgbClr val="EE4144"/>
          </a:solidFill>
        </p:spPr>
        <p:txBody>
          <a:bodyPr wrap="square" lIns="0" tIns="0" rIns="0" bIns="0" rtlCol="0">
            <a:noAutofit/>
          </a:bodyPr>
          <a:lstStyle/>
          <a:p>
            <a:endParaRPr dirty="0"/>
          </a:p>
        </p:txBody>
      </p:sp>
      <p:sp>
        <p:nvSpPr>
          <p:cNvPr id="28" name="object 28"/>
          <p:cNvSpPr/>
          <p:nvPr/>
        </p:nvSpPr>
        <p:spPr>
          <a:xfrm>
            <a:off x="741362" y="3789362"/>
            <a:ext cx="3038475" cy="2447925"/>
          </a:xfrm>
          <a:prstGeom prst="rect">
            <a:avLst/>
          </a:prstGeom>
          <a:blipFill>
            <a:blip r:embed="rId7" cstate="print"/>
            <a:stretch>
              <a:fillRect/>
            </a:stretch>
          </a:blipFill>
        </p:spPr>
        <p:txBody>
          <a:bodyPr wrap="square" lIns="0" tIns="0" rIns="0" bIns="0" rtlCol="0">
            <a:noAutofit/>
          </a:bodyPr>
          <a:lstStyle/>
          <a:p>
            <a:endParaRPr dirty="0"/>
          </a:p>
        </p:txBody>
      </p:sp>
      <p:sp>
        <p:nvSpPr>
          <p:cNvPr id="26" name="object 26"/>
          <p:cNvSpPr/>
          <p:nvPr/>
        </p:nvSpPr>
        <p:spPr>
          <a:xfrm>
            <a:off x="4572000" y="3636962"/>
            <a:ext cx="2457450" cy="2600325"/>
          </a:xfrm>
          <a:prstGeom prst="rect">
            <a:avLst/>
          </a:prstGeom>
          <a:blipFill>
            <a:blip r:embed="rId8" cstate="print"/>
            <a:stretch>
              <a:fillRect/>
            </a:stretch>
          </a:blipFill>
        </p:spPr>
        <p:txBody>
          <a:bodyPr wrap="square" lIns="0" tIns="0" rIns="0" bIns="0" rtlCol="0">
            <a:noAutofit/>
          </a:bodyPr>
          <a:lstStyle/>
          <a:p>
            <a:endParaRPr dirty="0"/>
          </a:p>
        </p:txBody>
      </p:sp>
      <p:sp>
        <p:nvSpPr>
          <p:cNvPr id="2" name="object 2"/>
          <p:cNvSpPr txBox="1"/>
          <p:nvPr/>
        </p:nvSpPr>
        <p:spPr>
          <a:xfrm>
            <a:off x="8051038" y="6558999"/>
            <a:ext cx="205851" cy="151892"/>
          </a:xfrm>
          <a:prstGeom prst="rect">
            <a:avLst/>
          </a:prstGeom>
        </p:spPr>
        <p:txBody>
          <a:bodyPr wrap="square" lIns="0" tIns="0" rIns="0" bIns="0" rtlCol="0">
            <a:noAutofit/>
          </a:bodyPr>
          <a:lstStyle/>
          <a:p>
            <a:pPr marL="12700">
              <a:lnSpc>
                <a:spcPts val="1135"/>
              </a:lnSpc>
              <a:spcBef>
                <a:spcPts val="56"/>
              </a:spcBef>
            </a:pPr>
            <a:endParaRPr sz="1000" dirty="0">
              <a:latin typeface="Verdana"/>
              <a:cs typeface="Verdana"/>
            </a:endParaRPr>
          </a:p>
        </p:txBody>
      </p:sp>
      <p:sp>
        <p:nvSpPr>
          <p:cNvPr id="27" name="26 Rectángulo"/>
          <p:cNvSpPr/>
          <p:nvPr/>
        </p:nvSpPr>
        <p:spPr>
          <a:xfrm>
            <a:off x="741362" y="1752600"/>
            <a:ext cx="7309676" cy="1477328"/>
          </a:xfrm>
          <a:prstGeom prst="rect">
            <a:avLst/>
          </a:prstGeom>
          <a:solidFill>
            <a:schemeClr val="accent3">
              <a:lumMod val="60000"/>
              <a:lumOff val="40000"/>
            </a:schemeClr>
          </a:solidFill>
          <a:ln w="57150">
            <a:solidFill>
              <a:schemeClr val="tx1"/>
            </a:solidFill>
          </a:ln>
          <a:effectLst>
            <a:glow rad="228600">
              <a:schemeClr val="accent5">
                <a:satMod val="175000"/>
                <a:alpha val="40000"/>
              </a:schemeClr>
            </a:glow>
          </a:effectLst>
        </p:spPr>
        <p:txBody>
          <a:bodyPr wrap="square">
            <a:spAutoFit/>
          </a:bodyPr>
          <a:lstStyle/>
          <a:p>
            <a:r>
              <a:rPr lang="es-CL" dirty="0"/>
              <a:t>El operador deberá llevar un registro de los niveles de pozo, este registro se deberá llevar en una planilla Excel en el cual deberá estar disponible para la unidad técnica y deberá contener los niveles estáticos y especialmente los dinámicos los que se registraran dos veces por mes para compáralos con meses similares en distintos años</a:t>
            </a:r>
          </a:p>
        </p:txBody>
      </p:sp>
      <p:sp>
        <p:nvSpPr>
          <p:cNvPr id="37" name="36 CuadroTexto"/>
          <p:cNvSpPr txBox="1"/>
          <p:nvPr/>
        </p:nvSpPr>
        <p:spPr>
          <a:xfrm>
            <a:off x="741362" y="533400"/>
            <a:ext cx="7309676" cy="584775"/>
          </a:xfrm>
          <a:prstGeom prst="rect">
            <a:avLst/>
          </a:prstGeom>
          <a:scene3d>
            <a:camera prst="orthographicFront"/>
            <a:lightRig rig="threePt" dir="t"/>
          </a:scene3d>
          <a:sp3d>
            <a:bevelT w="165100" prst="coolSlant"/>
          </a:sp3d>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s-CL" sz="3200" dirty="0" smtClean="0">
                <a:solidFill>
                  <a:srgbClr val="7030A0"/>
                </a:solidFill>
              </a:rPr>
              <a:t>CONTROL DE NIVELES DEL POZO</a:t>
            </a:r>
            <a:endParaRPr lang="es-CL" sz="3200" dirty="0">
              <a:solidFill>
                <a:srgbClr val="7030A0"/>
              </a:solidFill>
            </a:endParaRPr>
          </a:p>
        </p:txBody>
      </p:sp>
    </p:spTree>
    <p:extLst>
      <p:ext uri="{BB962C8B-B14F-4D97-AF65-F5344CB8AC3E}">
        <p14:creationId xmlns:p14="http://schemas.microsoft.com/office/powerpoint/2010/main" val="3450098705"/>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object 35"/>
          <p:cNvSpPr/>
          <p:nvPr/>
        </p:nvSpPr>
        <p:spPr>
          <a:xfrm>
            <a:off x="8439912" y="19811"/>
            <a:ext cx="286511" cy="868680"/>
          </a:xfrm>
          <a:prstGeom prst="rect">
            <a:avLst/>
          </a:prstGeom>
          <a:blipFill>
            <a:blip r:embed="rId3" cstate="print"/>
            <a:stretch>
              <a:fillRect/>
            </a:stretch>
          </a:blipFill>
        </p:spPr>
        <p:txBody>
          <a:bodyPr wrap="square" lIns="0" tIns="0" rIns="0" bIns="0" rtlCol="0">
            <a:noAutofit/>
          </a:bodyPr>
          <a:lstStyle/>
          <a:p>
            <a:endParaRPr dirty="0"/>
          </a:p>
        </p:txBody>
      </p:sp>
      <p:sp>
        <p:nvSpPr>
          <p:cNvPr id="36" name="object 36"/>
          <p:cNvSpPr/>
          <p:nvPr/>
        </p:nvSpPr>
        <p:spPr>
          <a:xfrm>
            <a:off x="8413750" y="-6350"/>
            <a:ext cx="284162" cy="866775"/>
          </a:xfrm>
          <a:custGeom>
            <a:avLst/>
            <a:gdLst/>
            <a:ahLst/>
            <a:cxnLst/>
            <a:rect l="l" t="t" r="r" b="b"/>
            <a:pathLst>
              <a:path w="284162" h="866775">
                <a:moveTo>
                  <a:pt x="284162" y="6350"/>
                </a:moveTo>
                <a:lnTo>
                  <a:pt x="0" y="6350"/>
                </a:lnTo>
                <a:lnTo>
                  <a:pt x="0" y="866775"/>
                </a:lnTo>
                <a:lnTo>
                  <a:pt x="284162" y="866775"/>
                </a:lnTo>
                <a:lnTo>
                  <a:pt x="284162" y="6350"/>
                </a:lnTo>
                <a:close/>
              </a:path>
            </a:pathLst>
          </a:custGeom>
          <a:solidFill>
            <a:srgbClr val="006CB7"/>
          </a:solidFill>
        </p:spPr>
        <p:txBody>
          <a:bodyPr wrap="square" lIns="0" tIns="0" rIns="0" bIns="0" rtlCol="0">
            <a:noAutofit/>
          </a:bodyPr>
          <a:lstStyle/>
          <a:p>
            <a:endParaRPr dirty="0"/>
          </a:p>
        </p:txBody>
      </p:sp>
      <p:sp>
        <p:nvSpPr>
          <p:cNvPr id="37" name="object 37"/>
          <p:cNvSpPr/>
          <p:nvPr/>
        </p:nvSpPr>
        <p:spPr>
          <a:xfrm>
            <a:off x="8723376" y="25907"/>
            <a:ext cx="350520" cy="862584"/>
          </a:xfrm>
          <a:prstGeom prst="rect">
            <a:avLst/>
          </a:prstGeom>
          <a:blipFill>
            <a:blip r:embed="rId4" cstate="print"/>
            <a:stretch>
              <a:fillRect/>
            </a:stretch>
          </a:blipFill>
        </p:spPr>
        <p:txBody>
          <a:bodyPr wrap="square" lIns="0" tIns="0" rIns="0" bIns="0" rtlCol="0">
            <a:noAutofit/>
          </a:bodyPr>
          <a:lstStyle/>
          <a:p>
            <a:endParaRPr dirty="0"/>
          </a:p>
        </p:txBody>
      </p:sp>
      <p:sp>
        <p:nvSpPr>
          <p:cNvPr id="38" name="object 38"/>
          <p:cNvSpPr/>
          <p:nvPr/>
        </p:nvSpPr>
        <p:spPr>
          <a:xfrm>
            <a:off x="8697976" y="0"/>
            <a:ext cx="347662" cy="860425"/>
          </a:xfrm>
          <a:custGeom>
            <a:avLst/>
            <a:gdLst/>
            <a:ahLst/>
            <a:cxnLst/>
            <a:rect l="l" t="t" r="r" b="b"/>
            <a:pathLst>
              <a:path w="347662" h="860425">
                <a:moveTo>
                  <a:pt x="0" y="860425"/>
                </a:moveTo>
                <a:lnTo>
                  <a:pt x="347662" y="860425"/>
                </a:lnTo>
                <a:lnTo>
                  <a:pt x="347662" y="0"/>
                </a:lnTo>
                <a:lnTo>
                  <a:pt x="0" y="0"/>
                </a:lnTo>
                <a:lnTo>
                  <a:pt x="0" y="860425"/>
                </a:lnTo>
                <a:close/>
              </a:path>
            </a:pathLst>
          </a:custGeom>
          <a:solidFill>
            <a:srgbClr val="EE4144"/>
          </a:solidFill>
        </p:spPr>
        <p:txBody>
          <a:bodyPr wrap="square" lIns="0" tIns="0" rIns="0" bIns="0" rtlCol="0">
            <a:noAutofit/>
          </a:bodyPr>
          <a:lstStyle/>
          <a:p>
            <a:endParaRPr dirty="0"/>
          </a:p>
        </p:txBody>
      </p:sp>
      <p:sp>
        <p:nvSpPr>
          <p:cNvPr id="31" name="object 31"/>
          <p:cNvSpPr/>
          <p:nvPr/>
        </p:nvSpPr>
        <p:spPr>
          <a:xfrm>
            <a:off x="8380476" y="6377938"/>
            <a:ext cx="288035" cy="460248"/>
          </a:xfrm>
          <a:prstGeom prst="rect">
            <a:avLst/>
          </a:prstGeom>
          <a:blipFill>
            <a:blip r:embed="rId5" cstate="print"/>
            <a:stretch>
              <a:fillRect/>
            </a:stretch>
          </a:blipFill>
        </p:spPr>
        <p:txBody>
          <a:bodyPr wrap="square" lIns="0" tIns="0" rIns="0" bIns="0" rtlCol="0">
            <a:noAutofit/>
          </a:bodyPr>
          <a:lstStyle/>
          <a:p>
            <a:endParaRPr dirty="0"/>
          </a:p>
        </p:txBody>
      </p:sp>
      <p:sp>
        <p:nvSpPr>
          <p:cNvPr id="32" name="object 32"/>
          <p:cNvSpPr/>
          <p:nvPr/>
        </p:nvSpPr>
        <p:spPr>
          <a:xfrm>
            <a:off x="8413750" y="6400799"/>
            <a:ext cx="284162" cy="457200"/>
          </a:xfrm>
          <a:custGeom>
            <a:avLst/>
            <a:gdLst/>
            <a:ahLst/>
            <a:cxnLst/>
            <a:rect l="l" t="t" r="r" b="b"/>
            <a:pathLst>
              <a:path w="284162" h="457200">
                <a:moveTo>
                  <a:pt x="284162" y="0"/>
                </a:moveTo>
                <a:lnTo>
                  <a:pt x="0" y="0"/>
                </a:lnTo>
                <a:lnTo>
                  <a:pt x="0" y="457197"/>
                </a:lnTo>
                <a:lnTo>
                  <a:pt x="284162" y="457197"/>
                </a:lnTo>
                <a:lnTo>
                  <a:pt x="284162" y="0"/>
                </a:lnTo>
                <a:close/>
              </a:path>
            </a:pathLst>
          </a:custGeom>
          <a:solidFill>
            <a:srgbClr val="006CB7"/>
          </a:solidFill>
        </p:spPr>
        <p:txBody>
          <a:bodyPr wrap="square" lIns="0" tIns="0" rIns="0" bIns="0" rtlCol="0">
            <a:noAutofit/>
          </a:bodyPr>
          <a:lstStyle/>
          <a:p>
            <a:endParaRPr dirty="0"/>
          </a:p>
        </p:txBody>
      </p:sp>
      <p:sp>
        <p:nvSpPr>
          <p:cNvPr id="33" name="object 33"/>
          <p:cNvSpPr/>
          <p:nvPr/>
        </p:nvSpPr>
        <p:spPr>
          <a:xfrm>
            <a:off x="8665464" y="6377938"/>
            <a:ext cx="350520" cy="460248"/>
          </a:xfrm>
          <a:prstGeom prst="rect">
            <a:avLst/>
          </a:prstGeom>
          <a:blipFill>
            <a:blip r:embed="rId6" cstate="print"/>
            <a:stretch>
              <a:fillRect/>
            </a:stretch>
          </a:blipFill>
        </p:spPr>
        <p:txBody>
          <a:bodyPr wrap="square" lIns="0" tIns="0" rIns="0" bIns="0" rtlCol="0">
            <a:noAutofit/>
          </a:bodyPr>
          <a:lstStyle/>
          <a:p>
            <a:endParaRPr dirty="0"/>
          </a:p>
        </p:txBody>
      </p:sp>
      <p:sp>
        <p:nvSpPr>
          <p:cNvPr id="34" name="object 34"/>
          <p:cNvSpPr/>
          <p:nvPr/>
        </p:nvSpPr>
        <p:spPr>
          <a:xfrm>
            <a:off x="8697976" y="6400799"/>
            <a:ext cx="347662" cy="457200"/>
          </a:xfrm>
          <a:custGeom>
            <a:avLst/>
            <a:gdLst/>
            <a:ahLst/>
            <a:cxnLst/>
            <a:rect l="l" t="t" r="r" b="b"/>
            <a:pathLst>
              <a:path w="347662" h="457200">
                <a:moveTo>
                  <a:pt x="347662" y="0"/>
                </a:moveTo>
                <a:lnTo>
                  <a:pt x="0" y="0"/>
                </a:lnTo>
                <a:lnTo>
                  <a:pt x="0" y="457197"/>
                </a:lnTo>
                <a:lnTo>
                  <a:pt x="347662" y="457197"/>
                </a:lnTo>
                <a:lnTo>
                  <a:pt x="347662" y="0"/>
                </a:lnTo>
                <a:close/>
              </a:path>
            </a:pathLst>
          </a:custGeom>
          <a:solidFill>
            <a:srgbClr val="EE4144"/>
          </a:solidFill>
        </p:spPr>
        <p:txBody>
          <a:bodyPr wrap="square" lIns="0" tIns="0" rIns="0" bIns="0" rtlCol="0">
            <a:noAutofit/>
          </a:bodyPr>
          <a:lstStyle/>
          <a:p>
            <a:endParaRPr dirty="0"/>
          </a:p>
        </p:txBody>
      </p:sp>
      <p:sp>
        <p:nvSpPr>
          <p:cNvPr id="28" name="object 28"/>
          <p:cNvSpPr txBox="1"/>
          <p:nvPr/>
        </p:nvSpPr>
        <p:spPr>
          <a:xfrm>
            <a:off x="3134360" y="466334"/>
            <a:ext cx="3243946" cy="482904"/>
          </a:xfrm>
          <a:prstGeom prst="rect">
            <a:avLst/>
          </a:prstGeom>
        </p:spPr>
        <p:txBody>
          <a:bodyPr wrap="square" lIns="0" tIns="0" rIns="0" bIns="0" rtlCol="0">
            <a:noAutofit/>
          </a:bodyPr>
          <a:lstStyle/>
          <a:p>
            <a:pPr marL="12700">
              <a:lnSpc>
                <a:spcPts val="3779"/>
              </a:lnSpc>
              <a:spcBef>
                <a:spcPts val="189"/>
              </a:spcBef>
            </a:pPr>
            <a:endParaRPr sz="3600" dirty="0">
              <a:latin typeface="Arial"/>
              <a:cs typeface="Arial"/>
            </a:endParaRPr>
          </a:p>
        </p:txBody>
      </p:sp>
      <p:sp>
        <p:nvSpPr>
          <p:cNvPr id="27" name="object 27"/>
          <p:cNvSpPr txBox="1"/>
          <p:nvPr/>
        </p:nvSpPr>
        <p:spPr>
          <a:xfrm>
            <a:off x="794715" y="2358548"/>
            <a:ext cx="1900834" cy="330200"/>
          </a:xfrm>
          <a:prstGeom prst="rect">
            <a:avLst/>
          </a:prstGeom>
        </p:spPr>
        <p:txBody>
          <a:bodyPr wrap="square" lIns="0" tIns="0" rIns="0" bIns="0" rtlCol="0">
            <a:noAutofit/>
          </a:bodyPr>
          <a:lstStyle/>
          <a:p>
            <a:pPr marL="12700">
              <a:lnSpc>
                <a:spcPts val="2555"/>
              </a:lnSpc>
              <a:spcBef>
                <a:spcPts val="127"/>
              </a:spcBef>
            </a:pPr>
            <a:endParaRPr sz="2400" dirty="0">
              <a:latin typeface="Arial"/>
              <a:cs typeface="Arial"/>
            </a:endParaRPr>
          </a:p>
        </p:txBody>
      </p:sp>
      <p:sp>
        <p:nvSpPr>
          <p:cNvPr id="2" name="object 2"/>
          <p:cNvSpPr txBox="1"/>
          <p:nvPr/>
        </p:nvSpPr>
        <p:spPr>
          <a:xfrm>
            <a:off x="8131809" y="6558999"/>
            <a:ext cx="124790" cy="151892"/>
          </a:xfrm>
          <a:prstGeom prst="rect">
            <a:avLst/>
          </a:prstGeom>
        </p:spPr>
        <p:txBody>
          <a:bodyPr wrap="square" lIns="0" tIns="0" rIns="0" bIns="0" rtlCol="0">
            <a:noAutofit/>
          </a:bodyPr>
          <a:lstStyle/>
          <a:p>
            <a:pPr marL="12700">
              <a:lnSpc>
                <a:spcPts val="1135"/>
              </a:lnSpc>
              <a:spcBef>
                <a:spcPts val="56"/>
              </a:spcBef>
            </a:pPr>
            <a:endParaRPr sz="1000" dirty="0">
              <a:latin typeface="Verdana"/>
              <a:cs typeface="Verdana"/>
            </a:endParaRPr>
          </a:p>
        </p:txBody>
      </p:sp>
      <p:sp>
        <p:nvSpPr>
          <p:cNvPr id="15" name="1 Título"/>
          <p:cNvSpPr txBox="1">
            <a:spLocks/>
          </p:cNvSpPr>
          <p:nvPr/>
        </p:nvSpPr>
        <p:spPr>
          <a:xfrm>
            <a:off x="467544" y="764704"/>
            <a:ext cx="2314599" cy="504056"/>
          </a:xfrm>
          <a:prstGeom prst="rect">
            <a:avLst/>
          </a:prstGeom>
        </p:spPr>
        <p:style>
          <a:lnRef idx="0">
            <a:schemeClr val="accent5"/>
          </a:lnRef>
          <a:fillRef idx="3">
            <a:schemeClr val="accent5"/>
          </a:fillRef>
          <a:effectRef idx="3">
            <a:schemeClr val="accent5"/>
          </a:effectRef>
          <a:fontRef idx="minor">
            <a:schemeClr val="lt1"/>
          </a:fontRef>
        </p:style>
        <p:txBody>
          <a:bodyPr>
            <a:no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s-CL" sz="2800" dirty="0" smtClean="0"/>
              <a:t>Contenido</a:t>
            </a:r>
            <a:endParaRPr lang="es-CL" sz="2800" dirty="0"/>
          </a:p>
        </p:txBody>
      </p:sp>
      <p:sp>
        <p:nvSpPr>
          <p:cNvPr id="16" name="3 Marcador de texto"/>
          <p:cNvSpPr txBox="1">
            <a:spLocks/>
          </p:cNvSpPr>
          <p:nvPr/>
        </p:nvSpPr>
        <p:spPr>
          <a:xfrm>
            <a:off x="539551" y="1435101"/>
            <a:ext cx="4489649" cy="3822213"/>
          </a:xfrm>
          <a:prstGeom prst="rect">
            <a:avLst/>
          </a:prstGeom>
          <a:effectLst>
            <a:glow rad="139700">
              <a:schemeClr val="accent3">
                <a:satMod val="175000"/>
                <a:alpha val="40000"/>
              </a:schemeClr>
            </a:glow>
            <a:outerShdw blurRad="40000" dist="20000" dir="5400000" rotWithShape="0">
              <a:srgbClr val="000000">
                <a:alpha val="38000"/>
              </a:srgbClr>
            </a:outerShdw>
          </a:effectLst>
        </p:spPr>
        <p:style>
          <a:lnRef idx="3">
            <a:schemeClr val="lt1"/>
          </a:lnRef>
          <a:fillRef idx="1">
            <a:schemeClr val="accent3"/>
          </a:fillRef>
          <a:effectRef idx="1">
            <a:schemeClr val="accent3"/>
          </a:effectRef>
          <a:fontRef idx="minor">
            <a:schemeClr val="lt1"/>
          </a:fontRef>
        </p:style>
        <p:txBody>
          <a:bodyPr>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lt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lt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lt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marL="262696" indent="-262696">
              <a:buFont typeface="Arial" pitchFamily="34" charset="0"/>
              <a:buBlip>
                <a:blip r:embed="rId7"/>
              </a:buBlip>
            </a:pPr>
            <a:endParaRPr lang="es-CL" sz="2000" dirty="0" smtClean="0"/>
          </a:p>
          <a:p>
            <a:pPr marL="262696" indent="-262696">
              <a:buFont typeface="Arial" pitchFamily="34" charset="0"/>
              <a:buBlip>
                <a:blip r:embed="rId7"/>
              </a:buBlip>
            </a:pPr>
            <a:r>
              <a:rPr lang="es-CL" sz="2000" dirty="0" smtClean="0"/>
              <a:t>INTRODUCCIÓN</a:t>
            </a:r>
          </a:p>
          <a:p>
            <a:pPr marL="262696" indent="-262696">
              <a:buFont typeface="Arial" pitchFamily="34" charset="0"/>
              <a:buBlip>
                <a:blip r:embed="rId7"/>
              </a:buBlip>
            </a:pPr>
            <a:r>
              <a:rPr lang="es-CL" sz="2000" dirty="0" smtClean="0"/>
              <a:t>CICLO DEL AGUA</a:t>
            </a:r>
          </a:p>
          <a:p>
            <a:pPr marL="262696" indent="-262696">
              <a:buFont typeface="Arial" pitchFamily="34" charset="0"/>
              <a:buBlip>
                <a:blip r:embed="rId7"/>
              </a:buBlip>
            </a:pPr>
            <a:r>
              <a:rPr lang="es-CL" sz="2000" dirty="0" smtClean="0"/>
              <a:t>CONTAMINACIÓN</a:t>
            </a:r>
          </a:p>
          <a:p>
            <a:pPr marL="262696" indent="-262696">
              <a:buFont typeface="Arial" pitchFamily="34" charset="0"/>
              <a:buBlip>
                <a:blip r:embed="rId7"/>
              </a:buBlip>
            </a:pPr>
            <a:r>
              <a:rPr lang="es-CL" sz="2000" dirty="0" smtClean="0"/>
              <a:t>FUENTES DE ABASTECIMIENTO</a:t>
            </a:r>
          </a:p>
          <a:p>
            <a:pPr marL="262696" indent="-262696">
              <a:buFont typeface="Arial" pitchFamily="34" charset="0"/>
              <a:buBlip>
                <a:blip r:embed="rId7"/>
              </a:buBlip>
            </a:pPr>
            <a:r>
              <a:rPr lang="es-CL" sz="2000" dirty="0" smtClean="0"/>
              <a:t>SISTEMAS DE A.P.R.</a:t>
            </a:r>
          </a:p>
          <a:p>
            <a:pPr marL="262696" indent="-262696">
              <a:buFont typeface="Arial" pitchFamily="34" charset="0"/>
              <a:buBlip>
                <a:blip r:embed="rId7"/>
              </a:buBlip>
            </a:pPr>
            <a:r>
              <a:rPr lang="es-CL" sz="2000" dirty="0" smtClean="0"/>
              <a:t>NORMA CHILENA</a:t>
            </a:r>
          </a:p>
          <a:p>
            <a:pPr marL="262696" indent="-262696">
              <a:buFont typeface="Arial" pitchFamily="34" charset="0"/>
              <a:buBlip>
                <a:blip r:embed="rId7"/>
              </a:buBlip>
            </a:pPr>
            <a:r>
              <a:rPr lang="es-CL" sz="2000" dirty="0" smtClean="0"/>
              <a:t>OPERACIÓN DE UN SISTEMA APR</a:t>
            </a:r>
          </a:p>
          <a:p>
            <a:pPr marL="262696" indent="-262696">
              <a:buFont typeface="Arial" pitchFamily="34" charset="0"/>
              <a:buBlip>
                <a:blip r:embed="rId7"/>
              </a:buBlip>
            </a:pPr>
            <a:r>
              <a:rPr lang="es-CL" sz="2000" dirty="0" smtClean="0"/>
              <a:t>MANTENIMIENTO DE LOS SISTEMAS</a:t>
            </a:r>
          </a:p>
          <a:p>
            <a:pPr marL="262696" indent="-262696">
              <a:buFont typeface="Arial" pitchFamily="34" charset="0"/>
              <a:buBlip>
                <a:blip r:embed="rId7"/>
              </a:buBlip>
            </a:pPr>
            <a:r>
              <a:rPr lang="es-CL" sz="2000" dirty="0" smtClean="0"/>
              <a:t>RESPONSABILIDADES</a:t>
            </a:r>
          </a:p>
          <a:p>
            <a:pPr marL="262696" indent="-262696">
              <a:buFont typeface="Arial" pitchFamily="34" charset="0"/>
              <a:buBlip>
                <a:blip r:embed="rId7"/>
              </a:buBlip>
            </a:pPr>
            <a:r>
              <a:rPr lang="es-CL" sz="2000" dirty="0" smtClean="0"/>
              <a:t>OTROS</a:t>
            </a:r>
          </a:p>
          <a:p>
            <a:pPr marL="262696" indent="-262696">
              <a:buFont typeface="Arial" pitchFamily="34" charset="0"/>
              <a:buBlip>
                <a:blip r:embed="rId7"/>
              </a:buBlip>
            </a:pPr>
            <a:endParaRPr lang="es-CL" sz="2000" dirty="0" smtClean="0"/>
          </a:p>
          <a:p>
            <a:endParaRPr lang="es-CL" dirty="0" smtClean="0"/>
          </a:p>
          <a:p>
            <a:endParaRPr lang="es-CL" dirty="0"/>
          </a:p>
        </p:txBody>
      </p:sp>
      <p:pic>
        <p:nvPicPr>
          <p:cNvPr id="17" name="Picture 2"/>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rot="20203828">
            <a:off x="4838209" y="1408187"/>
            <a:ext cx="4017083" cy="2288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object 32"/>
          <p:cNvSpPr/>
          <p:nvPr/>
        </p:nvSpPr>
        <p:spPr>
          <a:xfrm>
            <a:off x="8439912" y="19811"/>
            <a:ext cx="286511" cy="868680"/>
          </a:xfrm>
          <a:prstGeom prst="rect">
            <a:avLst/>
          </a:prstGeom>
          <a:blipFill>
            <a:blip r:embed="rId3" cstate="print"/>
            <a:stretch>
              <a:fillRect/>
            </a:stretch>
          </a:blipFill>
        </p:spPr>
        <p:txBody>
          <a:bodyPr wrap="square" lIns="0" tIns="0" rIns="0" bIns="0" rtlCol="0">
            <a:noAutofit/>
          </a:bodyPr>
          <a:lstStyle/>
          <a:p>
            <a:endParaRPr/>
          </a:p>
        </p:txBody>
      </p:sp>
      <p:sp>
        <p:nvSpPr>
          <p:cNvPr id="33" name="object 33"/>
          <p:cNvSpPr/>
          <p:nvPr/>
        </p:nvSpPr>
        <p:spPr>
          <a:xfrm>
            <a:off x="8413750" y="-6350"/>
            <a:ext cx="284162" cy="866775"/>
          </a:xfrm>
          <a:custGeom>
            <a:avLst/>
            <a:gdLst/>
            <a:ahLst/>
            <a:cxnLst/>
            <a:rect l="l" t="t" r="r" b="b"/>
            <a:pathLst>
              <a:path w="284162" h="866775">
                <a:moveTo>
                  <a:pt x="284162" y="6350"/>
                </a:moveTo>
                <a:lnTo>
                  <a:pt x="0" y="6350"/>
                </a:lnTo>
                <a:lnTo>
                  <a:pt x="0" y="866775"/>
                </a:lnTo>
                <a:lnTo>
                  <a:pt x="284162" y="866775"/>
                </a:lnTo>
                <a:lnTo>
                  <a:pt x="284162" y="6350"/>
                </a:lnTo>
                <a:close/>
              </a:path>
            </a:pathLst>
          </a:custGeom>
          <a:solidFill>
            <a:srgbClr val="006CB7"/>
          </a:solidFill>
        </p:spPr>
        <p:txBody>
          <a:bodyPr wrap="square" lIns="0" tIns="0" rIns="0" bIns="0" rtlCol="0">
            <a:noAutofit/>
          </a:bodyPr>
          <a:lstStyle/>
          <a:p>
            <a:endParaRPr/>
          </a:p>
        </p:txBody>
      </p:sp>
      <p:sp>
        <p:nvSpPr>
          <p:cNvPr id="34" name="object 34"/>
          <p:cNvSpPr/>
          <p:nvPr/>
        </p:nvSpPr>
        <p:spPr>
          <a:xfrm>
            <a:off x="8723376" y="25907"/>
            <a:ext cx="350520" cy="862584"/>
          </a:xfrm>
          <a:prstGeom prst="rect">
            <a:avLst/>
          </a:prstGeom>
          <a:blipFill>
            <a:blip r:embed="rId4" cstate="print"/>
            <a:stretch>
              <a:fillRect/>
            </a:stretch>
          </a:blipFill>
        </p:spPr>
        <p:txBody>
          <a:bodyPr wrap="square" lIns="0" tIns="0" rIns="0" bIns="0" rtlCol="0">
            <a:noAutofit/>
          </a:bodyPr>
          <a:lstStyle/>
          <a:p>
            <a:endParaRPr/>
          </a:p>
        </p:txBody>
      </p:sp>
      <p:sp>
        <p:nvSpPr>
          <p:cNvPr id="35" name="object 35"/>
          <p:cNvSpPr/>
          <p:nvPr/>
        </p:nvSpPr>
        <p:spPr>
          <a:xfrm>
            <a:off x="8697976" y="0"/>
            <a:ext cx="347662" cy="860425"/>
          </a:xfrm>
          <a:custGeom>
            <a:avLst/>
            <a:gdLst/>
            <a:ahLst/>
            <a:cxnLst/>
            <a:rect l="l" t="t" r="r" b="b"/>
            <a:pathLst>
              <a:path w="347662" h="860425">
                <a:moveTo>
                  <a:pt x="0" y="860425"/>
                </a:moveTo>
                <a:lnTo>
                  <a:pt x="347662" y="860425"/>
                </a:lnTo>
                <a:lnTo>
                  <a:pt x="347662" y="0"/>
                </a:lnTo>
                <a:lnTo>
                  <a:pt x="0" y="0"/>
                </a:lnTo>
                <a:lnTo>
                  <a:pt x="0" y="860425"/>
                </a:lnTo>
                <a:close/>
              </a:path>
            </a:pathLst>
          </a:custGeom>
          <a:solidFill>
            <a:srgbClr val="EE4144"/>
          </a:solidFill>
        </p:spPr>
        <p:txBody>
          <a:bodyPr wrap="square" lIns="0" tIns="0" rIns="0" bIns="0" rtlCol="0">
            <a:noAutofit/>
          </a:bodyPr>
          <a:lstStyle/>
          <a:p>
            <a:endParaRPr/>
          </a:p>
        </p:txBody>
      </p:sp>
      <p:sp>
        <p:nvSpPr>
          <p:cNvPr id="28" name="object 28"/>
          <p:cNvSpPr/>
          <p:nvPr/>
        </p:nvSpPr>
        <p:spPr>
          <a:xfrm>
            <a:off x="8380476" y="6377938"/>
            <a:ext cx="288035" cy="460248"/>
          </a:xfrm>
          <a:prstGeom prst="rect">
            <a:avLst/>
          </a:prstGeom>
          <a:blipFill>
            <a:blip r:embed="rId5" cstate="print"/>
            <a:stretch>
              <a:fillRect/>
            </a:stretch>
          </a:blipFill>
        </p:spPr>
        <p:txBody>
          <a:bodyPr wrap="square" lIns="0" tIns="0" rIns="0" bIns="0" rtlCol="0">
            <a:noAutofit/>
          </a:bodyPr>
          <a:lstStyle/>
          <a:p>
            <a:endParaRPr/>
          </a:p>
        </p:txBody>
      </p:sp>
      <p:sp>
        <p:nvSpPr>
          <p:cNvPr id="29" name="object 29"/>
          <p:cNvSpPr/>
          <p:nvPr/>
        </p:nvSpPr>
        <p:spPr>
          <a:xfrm>
            <a:off x="8413750" y="6400799"/>
            <a:ext cx="284162" cy="457200"/>
          </a:xfrm>
          <a:custGeom>
            <a:avLst/>
            <a:gdLst/>
            <a:ahLst/>
            <a:cxnLst/>
            <a:rect l="l" t="t" r="r" b="b"/>
            <a:pathLst>
              <a:path w="284162" h="457200">
                <a:moveTo>
                  <a:pt x="284162" y="0"/>
                </a:moveTo>
                <a:lnTo>
                  <a:pt x="0" y="0"/>
                </a:lnTo>
                <a:lnTo>
                  <a:pt x="0" y="457197"/>
                </a:lnTo>
                <a:lnTo>
                  <a:pt x="284162" y="457197"/>
                </a:lnTo>
                <a:lnTo>
                  <a:pt x="284162" y="0"/>
                </a:lnTo>
                <a:close/>
              </a:path>
            </a:pathLst>
          </a:custGeom>
          <a:solidFill>
            <a:srgbClr val="006CB7"/>
          </a:solidFill>
        </p:spPr>
        <p:txBody>
          <a:bodyPr wrap="square" lIns="0" tIns="0" rIns="0" bIns="0" rtlCol="0">
            <a:noAutofit/>
          </a:bodyPr>
          <a:lstStyle/>
          <a:p>
            <a:endParaRPr/>
          </a:p>
        </p:txBody>
      </p:sp>
      <p:sp>
        <p:nvSpPr>
          <p:cNvPr id="30" name="object 30"/>
          <p:cNvSpPr/>
          <p:nvPr/>
        </p:nvSpPr>
        <p:spPr>
          <a:xfrm>
            <a:off x="8665464" y="6377938"/>
            <a:ext cx="350520" cy="460248"/>
          </a:xfrm>
          <a:prstGeom prst="rect">
            <a:avLst/>
          </a:prstGeom>
          <a:blipFill>
            <a:blip r:embed="rId6" cstate="print"/>
            <a:stretch>
              <a:fillRect/>
            </a:stretch>
          </a:blipFill>
        </p:spPr>
        <p:txBody>
          <a:bodyPr wrap="square" lIns="0" tIns="0" rIns="0" bIns="0" rtlCol="0">
            <a:noAutofit/>
          </a:bodyPr>
          <a:lstStyle/>
          <a:p>
            <a:endParaRPr/>
          </a:p>
        </p:txBody>
      </p:sp>
      <p:sp>
        <p:nvSpPr>
          <p:cNvPr id="31" name="object 31"/>
          <p:cNvSpPr/>
          <p:nvPr/>
        </p:nvSpPr>
        <p:spPr>
          <a:xfrm>
            <a:off x="8697976" y="6400799"/>
            <a:ext cx="347662" cy="457200"/>
          </a:xfrm>
          <a:custGeom>
            <a:avLst/>
            <a:gdLst/>
            <a:ahLst/>
            <a:cxnLst/>
            <a:rect l="l" t="t" r="r" b="b"/>
            <a:pathLst>
              <a:path w="347662" h="457200">
                <a:moveTo>
                  <a:pt x="347662" y="0"/>
                </a:moveTo>
                <a:lnTo>
                  <a:pt x="0" y="0"/>
                </a:lnTo>
                <a:lnTo>
                  <a:pt x="0" y="457197"/>
                </a:lnTo>
                <a:lnTo>
                  <a:pt x="347662" y="457197"/>
                </a:lnTo>
                <a:lnTo>
                  <a:pt x="347662" y="0"/>
                </a:lnTo>
                <a:close/>
              </a:path>
            </a:pathLst>
          </a:custGeom>
          <a:solidFill>
            <a:srgbClr val="EE4144"/>
          </a:solidFill>
        </p:spPr>
        <p:txBody>
          <a:bodyPr wrap="square" lIns="0" tIns="0" rIns="0" bIns="0" rtlCol="0">
            <a:noAutofit/>
          </a:bodyPr>
          <a:lstStyle/>
          <a:p>
            <a:endParaRPr/>
          </a:p>
        </p:txBody>
      </p:sp>
      <p:sp>
        <p:nvSpPr>
          <p:cNvPr id="25" name="object 25"/>
          <p:cNvSpPr txBox="1"/>
          <p:nvPr/>
        </p:nvSpPr>
        <p:spPr>
          <a:xfrm>
            <a:off x="1447800" y="223384"/>
            <a:ext cx="6096000" cy="637042"/>
          </a:xfrm>
          <a:prstGeom prst="rect">
            <a:avLst/>
          </a:prstGeom>
        </p:spPr>
        <p:style>
          <a:lnRef idx="0">
            <a:schemeClr val="accent3"/>
          </a:lnRef>
          <a:fillRef idx="3">
            <a:schemeClr val="accent3"/>
          </a:fillRef>
          <a:effectRef idx="3">
            <a:schemeClr val="accent3"/>
          </a:effectRef>
          <a:fontRef idx="minor">
            <a:schemeClr val="lt1"/>
          </a:fontRef>
        </p:style>
        <p:txBody>
          <a:bodyPr wrap="square" lIns="0" tIns="0" rIns="0" bIns="0" rtlCol="0" anchor="ctr">
            <a:noAutofit/>
          </a:bodyPr>
          <a:lstStyle/>
          <a:p>
            <a:pPr marL="12700" marR="34289" algn="ctr">
              <a:lnSpc>
                <a:spcPct val="95825"/>
              </a:lnSpc>
              <a:spcBef>
                <a:spcPts val="1716"/>
              </a:spcBef>
            </a:pPr>
            <a:r>
              <a:rPr lang="es-CL" sz="2400" spc="0" dirty="0" smtClean="0">
                <a:solidFill>
                  <a:srgbClr val="006CB7"/>
                </a:solidFill>
                <a:latin typeface="Arial"/>
                <a:cs typeface="Arial"/>
              </a:rPr>
              <a:t>D</a:t>
            </a:r>
            <a:r>
              <a:rPr lang="es-CL" sz="2400" spc="-9" dirty="0" smtClean="0">
                <a:solidFill>
                  <a:srgbClr val="006CB7"/>
                </a:solidFill>
                <a:latin typeface="Arial"/>
                <a:cs typeface="Arial"/>
              </a:rPr>
              <a:t>E</a:t>
            </a:r>
            <a:r>
              <a:rPr lang="es-CL" sz="2400" spc="0" dirty="0" smtClean="0">
                <a:solidFill>
                  <a:srgbClr val="006CB7"/>
                </a:solidFill>
                <a:latin typeface="Arial"/>
                <a:cs typeface="Arial"/>
              </a:rPr>
              <a:t>SMA</a:t>
            </a:r>
            <a:r>
              <a:rPr lang="es-CL" sz="2400" spc="-4" dirty="0" smtClean="0">
                <a:solidFill>
                  <a:srgbClr val="006CB7"/>
                </a:solidFill>
                <a:latin typeface="Arial"/>
                <a:cs typeface="Arial"/>
              </a:rPr>
              <a:t>L</a:t>
            </a:r>
            <a:r>
              <a:rPr lang="es-CL" sz="2400" spc="0" dirty="0" smtClean="0">
                <a:solidFill>
                  <a:srgbClr val="006CB7"/>
                </a:solidFill>
                <a:latin typeface="Arial"/>
                <a:cs typeface="Arial"/>
              </a:rPr>
              <a:t>EZ</a:t>
            </a:r>
            <a:r>
              <a:rPr lang="es-CL" sz="2400" spc="-9" dirty="0" smtClean="0">
                <a:solidFill>
                  <a:srgbClr val="006CB7"/>
                </a:solidFill>
                <a:latin typeface="Arial"/>
                <a:cs typeface="Arial"/>
              </a:rPr>
              <a:t>A</a:t>
            </a:r>
            <a:r>
              <a:rPr lang="es-CL" sz="2400" spc="0" dirty="0" smtClean="0">
                <a:solidFill>
                  <a:srgbClr val="006CB7"/>
                </a:solidFill>
                <a:latin typeface="Arial"/>
                <a:cs typeface="Arial"/>
              </a:rPr>
              <a:t>MIE</a:t>
            </a:r>
            <a:r>
              <a:rPr lang="es-CL" sz="2400" spc="-9" dirty="0" smtClean="0">
                <a:solidFill>
                  <a:srgbClr val="006CB7"/>
                </a:solidFill>
                <a:latin typeface="Arial"/>
                <a:cs typeface="Arial"/>
              </a:rPr>
              <a:t>N</a:t>
            </a:r>
            <a:r>
              <a:rPr lang="es-CL" sz="2400" spc="0" dirty="0" smtClean="0">
                <a:solidFill>
                  <a:srgbClr val="006CB7"/>
                </a:solidFill>
                <a:latin typeface="Arial"/>
                <a:cs typeface="Arial"/>
              </a:rPr>
              <a:t>TO</a:t>
            </a:r>
            <a:r>
              <a:rPr lang="es-CL" sz="2400" spc="39" dirty="0" smtClean="0">
                <a:solidFill>
                  <a:srgbClr val="006CB7"/>
                </a:solidFill>
                <a:latin typeface="Arial"/>
                <a:cs typeface="Arial"/>
              </a:rPr>
              <a:t> </a:t>
            </a:r>
            <a:r>
              <a:rPr lang="es-CL" sz="2400" spc="0" dirty="0" smtClean="0">
                <a:solidFill>
                  <a:srgbClr val="006CB7"/>
                </a:solidFill>
                <a:latin typeface="Arial"/>
                <a:cs typeface="Arial"/>
              </a:rPr>
              <a:t>DE </a:t>
            </a:r>
            <a:r>
              <a:rPr lang="es-CL" sz="2400" spc="4" dirty="0" smtClean="0">
                <a:solidFill>
                  <a:srgbClr val="006CB7"/>
                </a:solidFill>
                <a:latin typeface="Arial"/>
                <a:cs typeface="Arial"/>
              </a:rPr>
              <a:t>R</a:t>
            </a:r>
            <a:r>
              <a:rPr lang="es-CL" sz="2400" spc="0" dirty="0" smtClean="0">
                <a:solidFill>
                  <a:srgbClr val="006CB7"/>
                </a:solidFill>
                <a:latin typeface="Arial"/>
                <a:cs typeface="Arial"/>
              </a:rPr>
              <a:t>EC</a:t>
            </a:r>
            <a:r>
              <a:rPr lang="es-CL" sz="2400" spc="-9" dirty="0" smtClean="0">
                <a:solidFill>
                  <a:srgbClr val="006CB7"/>
                </a:solidFill>
                <a:latin typeface="Arial"/>
                <a:cs typeface="Arial"/>
              </a:rPr>
              <a:t>I</a:t>
            </a:r>
            <a:r>
              <a:rPr lang="es-CL" sz="2400" spc="0" dirty="0" smtClean="0">
                <a:solidFill>
                  <a:srgbClr val="006CB7"/>
                </a:solidFill>
                <a:latin typeface="Arial"/>
                <a:cs typeface="Arial"/>
              </a:rPr>
              <a:t>NTOS</a:t>
            </a:r>
            <a:endParaRPr sz="2400" dirty="0">
              <a:latin typeface="Arial"/>
              <a:cs typeface="Arial"/>
            </a:endParaRPr>
          </a:p>
        </p:txBody>
      </p:sp>
      <p:sp>
        <p:nvSpPr>
          <p:cNvPr id="2" name="object 2"/>
          <p:cNvSpPr txBox="1"/>
          <p:nvPr/>
        </p:nvSpPr>
        <p:spPr>
          <a:xfrm>
            <a:off x="8131809" y="6558999"/>
            <a:ext cx="124790" cy="151892"/>
          </a:xfrm>
          <a:prstGeom prst="rect">
            <a:avLst/>
          </a:prstGeom>
        </p:spPr>
        <p:txBody>
          <a:bodyPr wrap="square" lIns="0" tIns="0" rIns="0" bIns="0" rtlCol="0">
            <a:noAutofit/>
          </a:bodyPr>
          <a:lstStyle/>
          <a:p>
            <a:pPr marL="12700">
              <a:lnSpc>
                <a:spcPts val="1135"/>
              </a:lnSpc>
              <a:spcBef>
                <a:spcPts val="56"/>
              </a:spcBef>
            </a:pPr>
            <a:endParaRPr sz="1000" dirty="0">
              <a:latin typeface="Verdana"/>
              <a:cs typeface="Verdana"/>
            </a:endParaRPr>
          </a:p>
        </p:txBody>
      </p:sp>
      <p:sp>
        <p:nvSpPr>
          <p:cNvPr id="26" name="25 CuadroTexto"/>
          <p:cNvSpPr txBox="1"/>
          <p:nvPr/>
        </p:nvSpPr>
        <p:spPr>
          <a:xfrm>
            <a:off x="1026807" y="1447800"/>
            <a:ext cx="6937986" cy="1938992"/>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pPr algn="just"/>
            <a:r>
              <a:rPr lang="es-CL" sz="2000" dirty="0" smtClean="0">
                <a:solidFill>
                  <a:srgbClr val="002060"/>
                </a:solidFill>
                <a:latin typeface="Arial"/>
                <a:cs typeface="Arial"/>
              </a:rPr>
              <a:t>El recinto donde se ubica el sondaje, la caseta de control, cloración y el estanque </a:t>
            </a:r>
            <a:r>
              <a:rPr lang="es-CL" sz="2000" dirty="0" smtClean="0">
                <a:solidFill>
                  <a:srgbClr val="002060"/>
                </a:solidFill>
              </a:rPr>
              <a:t> </a:t>
            </a:r>
            <a:r>
              <a:rPr lang="es-CL" sz="2000" dirty="0">
                <a:solidFill>
                  <a:srgbClr val="002060"/>
                </a:solidFill>
                <a:latin typeface="Arial"/>
                <a:cs typeface="Arial"/>
              </a:rPr>
              <a:t>deben mantenerse libre </a:t>
            </a:r>
            <a:r>
              <a:rPr lang="es-CL" sz="2000" dirty="0" smtClean="0">
                <a:solidFill>
                  <a:srgbClr val="002060"/>
                </a:solidFill>
                <a:latin typeface="Arial"/>
                <a:cs typeface="Arial"/>
              </a:rPr>
              <a:t>de pasto y de basura, por lo cual, permanentemente estos deben ser eliminados con los elementos adecuados, manteniendo el suelo cubierto con gravilla y libre de cualquier contaminante</a:t>
            </a:r>
            <a:r>
              <a:rPr lang="es-CL" sz="2000" dirty="0" smtClean="0">
                <a:solidFill>
                  <a:srgbClr val="4F81BC"/>
                </a:solidFill>
                <a:latin typeface="Arial"/>
                <a:cs typeface="Arial"/>
              </a:rPr>
              <a:t>.</a:t>
            </a:r>
            <a:endParaRPr lang="es-CL" sz="2000" dirty="0">
              <a:solidFill>
                <a:srgbClr val="4F81BC"/>
              </a:solidFill>
              <a:latin typeface="Arial"/>
              <a:cs typeface="Arial"/>
            </a:endParaRPr>
          </a:p>
        </p:txBody>
      </p:sp>
      <p:pic>
        <p:nvPicPr>
          <p:cNvPr id="15362" name="Picture 2" descr="https://encrypted-tbn1.gstatic.com/images?q=tbn:ANd9GcQVkHmt2PcPrdsaCBqL8pJvRABoujwaR6_Codi1qiNt3xHkmEsP"/>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74950" y="4114800"/>
            <a:ext cx="3400888" cy="22631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object 24"/>
          <p:cNvSpPr/>
          <p:nvPr/>
        </p:nvSpPr>
        <p:spPr>
          <a:xfrm>
            <a:off x="8439912" y="19811"/>
            <a:ext cx="286511" cy="868680"/>
          </a:xfrm>
          <a:prstGeom prst="rect">
            <a:avLst/>
          </a:prstGeom>
          <a:blipFill>
            <a:blip r:embed="rId3" cstate="print"/>
            <a:stretch>
              <a:fillRect/>
            </a:stretch>
          </a:blipFill>
        </p:spPr>
        <p:txBody>
          <a:bodyPr wrap="square" lIns="0" tIns="0" rIns="0" bIns="0" rtlCol="0">
            <a:noAutofit/>
          </a:bodyPr>
          <a:lstStyle/>
          <a:p>
            <a:endParaRPr/>
          </a:p>
        </p:txBody>
      </p:sp>
      <p:sp>
        <p:nvSpPr>
          <p:cNvPr id="25" name="object 25"/>
          <p:cNvSpPr/>
          <p:nvPr/>
        </p:nvSpPr>
        <p:spPr>
          <a:xfrm>
            <a:off x="8413750" y="-6350"/>
            <a:ext cx="284162" cy="866775"/>
          </a:xfrm>
          <a:custGeom>
            <a:avLst/>
            <a:gdLst/>
            <a:ahLst/>
            <a:cxnLst/>
            <a:rect l="l" t="t" r="r" b="b"/>
            <a:pathLst>
              <a:path w="284162" h="866775">
                <a:moveTo>
                  <a:pt x="284162" y="6350"/>
                </a:moveTo>
                <a:lnTo>
                  <a:pt x="0" y="6350"/>
                </a:lnTo>
                <a:lnTo>
                  <a:pt x="0" y="866775"/>
                </a:lnTo>
                <a:lnTo>
                  <a:pt x="284162" y="866775"/>
                </a:lnTo>
                <a:lnTo>
                  <a:pt x="284162" y="6350"/>
                </a:lnTo>
                <a:close/>
              </a:path>
            </a:pathLst>
          </a:custGeom>
          <a:solidFill>
            <a:srgbClr val="006CB7"/>
          </a:solidFill>
        </p:spPr>
        <p:txBody>
          <a:bodyPr wrap="square" lIns="0" tIns="0" rIns="0" bIns="0" rtlCol="0">
            <a:noAutofit/>
          </a:bodyPr>
          <a:lstStyle/>
          <a:p>
            <a:endParaRPr/>
          </a:p>
        </p:txBody>
      </p:sp>
      <p:sp>
        <p:nvSpPr>
          <p:cNvPr id="26" name="object 26"/>
          <p:cNvSpPr/>
          <p:nvPr/>
        </p:nvSpPr>
        <p:spPr>
          <a:xfrm>
            <a:off x="8723376" y="25907"/>
            <a:ext cx="350520" cy="862584"/>
          </a:xfrm>
          <a:prstGeom prst="rect">
            <a:avLst/>
          </a:prstGeom>
          <a:blipFill>
            <a:blip r:embed="rId4" cstate="print"/>
            <a:stretch>
              <a:fillRect/>
            </a:stretch>
          </a:blipFill>
        </p:spPr>
        <p:txBody>
          <a:bodyPr wrap="square" lIns="0" tIns="0" rIns="0" bIns="0" rtlCol="0">
            <a:noAutofit/>
          </a:bodyPr>
          <a:lstStyle/>
          <a:p>
            <a:endParaRPr/>
          </a:p>
        </p:txBody>
      </p:sp>
      <p:sp>
        <p:nvSpPr>
          <p:cNvPr id="27" name="object 27"/>
          <p:cNvSpPr/>
          <p:nvPr/>
        </p:nvSpPr>
        <p:spPr>
          <a:xfrm>
            <a:off x="8697976" y="0"/>
            <a:ext cx="347662" cy="860425"/>
          </a:xfrm>
          <a:custGeom>
            <a:avLst/>
            <a:gdLst/>
            <a:ahLst/>
            <a:cxnLst/>
            <a:rect l="l" t="t" r="r" b="b"/>
            <a:pathLst>
              <a:path w="347662" h="860425">
                <a:moveTo>
                  <a:pt x="0" y="860425"/>
                </a:moveTo>
                <a:lnTo>
                  <a:pt x="347662" y="860425"/>
                </a:lnTo>
                <a:lnTo>
                  <a:pt x="347662" y="0"/>
                </a:lnTo>
                <a:lnTo>
                  <a:pt x="0" y="0"/>
                </a:lnTo>
                <a:lnTo>
                  <a:pt x="0" y="860425"/>
                </a:lnTo>
                <a:close/>
              </a:path>
            </a:pathLst>
          </a:custGeom>
          <a:solidFill>
            <a:srgbClr val="EE4144"/>
          </a:solidFill>
        </p:spPr>
        <p:txBody>
          <a:bodyPr wrap="square" lIns="0" tIns="0" rIns="0" bIns="0" rtlCol="0">
            <a:noAutofit/>
          </a:bodyPr>
          <a:lstStyle/>
          <a:p>
            <a:endParaRPr/>
          </a:p>
        </p:txBody>
      </p:sp>
      <p:sp>
        <p:nvSpPr>
          <p:cNvPr id="20" name="object 20"/>
          <p:cNvSpPr/>
          <p:nvPr/>
        </p:nvSpPr>
        <p:spPr>
          <a:xfrm>
            <a:off x="8380476" y="6377938"/>
            <a:ext cx="288035" cy="460248"/>
          </a:xfrm>
          <a:prstGeom prst="rect">
            <a:avLst/>
          </a:prstGeom>
          <a:blipFill>
            <a:blip r:embed="rId5" cstate="print"/>
            <a:stretch>
              <a:fillRect/>
            </a:stretch>
          </a:blipFill>
        </p:spPr>
        <p:txBody>
          <a:bodyPr wrap="square" lIns="0" tIns="0" rIns="0" bIns="0" rtlCol="0">
            <a:noAutofit/>
          </a:bodyPr>
          <a:lstStyle/>
          <a:p>
            <a:endParaRPr/>
          </a:p>
        </p:txBody>
      </p:sp>
      <p:sp>
        <p:nvSpPr>
          <p:cNvPr id="21" name="object 21"/>
          <p:cNvSpPr/>
          <p:nvPr/>
        </p:nvSpPr>
        <p:spPr>
          <a:xfrm>
            <a:off x="8413750" y="6400799"/>
            <a:ext cx="284162" cy="457200"/>
          </a:xfrm>
          <a:custGeom>
            <a:avLst/>
            <a:gdLst/>
            <a:ahLst/>
            <a:cxnLst/>
            <a:rect l="l" t="t" r="r" b="b"/>
            <a:pathLst>
              <a:path w="284162" h="457200">
                <a:moveTo>
                  <a:pt x="284162" y="0"/>
                </a:moveTo>
                <a:lnTo>
                  <a:pt x="0" y="0"/>
                </a:lnTo>
                <a:lnTo>
                  <a:pt x="0" y="457197"/>
                </a:lnTo>
                <a:lnTo>
                  <a:pt x="284162" y="457197"/>
                </a:lnTo>
                <a:lnTo>
                  <a:pt x="284162" y="0"/>
                </a:lnTo>
                <a:close/>
              </a:path>
            </a:pathLst>
          </a:custGeom>
          <a:solidFill>
            <a:srgbClr val="006CB7"/>
          </a:solidFill>
        </p:spPr>
        <p:txBody>
          <a:bodyPr wrap="square" lIns="0" tIns="0" rIns="0" bIns="0" rtlCol="0">
            <a:noAutofit/>
          </a:bodyPr>
          <a:lstStyle/>
          <a:p>
            <a:endParaRPr/>
          </a:p>
        </p:txBody>
      </p:sp>
      <p:sp>
        <p:nvSpPr>
          <p:cNvPr id="22" name="object 22"/>
          <p:cNvSpPr/>
          <p:nvPr/>
        </p:nvSpPr>
        <p:spPr>
          <a:xfrm>
            <a:off x="8665464" y="6377938"/>
            <a:ext cx="350520" cy="460248"/>
          </a:xfrm>
          <a:prstGeom prst="rect">
            <a:avLst/>
          </a:prstGeom>
          <a:blipFill>
            <a:blip r:embed="rId6" cstate="print"/>
            <a:stretch>
              <a:fillRect/>
            </a:stretch>
          </a:blipFill>
        </p:spPr>
        <p:txBody>
          <a:bodyPr wrap="square" lIns="0" tIns="0" rIns="0" bIns="0" rtlCol="0">
            <a:noAutofit/>
          </a:bodyPr>
          <a:lstStyle/>
          <a:p>
            <a:endParaRPr/>
          </a:p>
        </p:txBody>
      </p:sp>
      <p:sp>
        <p:nvSpPr>
          <p:cNvPr id="23" name="object 23"/>
          <p:cNvSpPr/>
          <p:nvPr/>
        </p:nvSpPr>
        <p:spPr>
          <a:xfrm>
            <a:off x="8697976" y="6400799"/>
            <a:ext cx="347662" cy="457200"/>
          </a:xfrm>
          <a:custGeom>
            <a:avLst/>
            <a:gdLst/>
            <a:ahLst/>
            <a:cxnLst/>
            <a:rect l="l" t="t" r="r" b="b"/>
            <a:pathLst>
              <a:path w="347662" h="457200">
                <a:moveTo>
                  <a:pt x="347662" y="0"/>
                </a:moveTo>
                <a:lnTo>
                  <a:pt x="0" y="0"/>
                </a:lnTo>
                <a:lnTo>
                  <a:pt x="0" y="457197"/>
                </a:lnTo>
                <a:lnTo>
                  <a:pt x="347662" y="457197"/>
                </a:lnTo>
                <a:lnTo>
                  <a:pt x="347662" y="0"/>
                </a:lnTo>
                <a:close/>
              </a:path>
            </a:pathLst>
          </a:custGeom>
          <a:solidFill>
            <a:srgbClr val="EE4144"/>
          </a:solidFill>
        </p:spPr>
        <p:txBody>
          <a:bodyPr wrap="square" lIns="0" tIns="0" rIns="0" bIns="0" rtlCol="0">
            <a:noAutofit/>
          </a:bodyPr>
          <a:lstStyle/>
          <a:p>
            <a:endParaRPr/>
          </a:p>
        </p:txBody>
      </p:sp>
      <p:sp>
        <p:nvSpPr>
          <p:cNvPr id="18" name="object 18"/>
          <p:cNvSpPr/>
          <p:nvPr/>
        </p:nvSpPr>
        <p:spPr>
          <a:xfrm>
            <a:off x="2127504" y="4011168"/>
            <a:ext cx="4174236" cy="2569464"/>
          </a:xfrm>
          <a:prstGeom prst="rect">
            <a:avLst/>
          </a:prstGeom>
          <a:blipFill>
            <a:blip r:embed="rId7" cstate="print"/>
            <a:stretch>
              <a:fillRect/>
            </a:stretch>
          </a:blipFill>
        </p:spPr>
        <p:txBody>
          <a:bodyPr wrap="square" lIns="0" tIns="0" rIns="0" bIns="0" rtlCol="0">
            <a:noAutofit/>
          </a:bodyPr>
          <a:lstStyle/>
          <a:p>
            <a:endParaRPr/>
          </a:p>
        </p:txBody>
      </p:sp>
      <p:sp>
        <p:nvSpPr>
          <p:cNvPr id="17" name="object 17"/>
          <p:cNvSpPr txBox="1"/>
          <p:nvPr/>
        </p:nvSpPr>
        <p:spPr>
          <a:xfrm>
            <a:off x="732840" y="223383"/>
            <a:ext cx="7048434" cy="843417"/>
          </a:xfrm>
          <a:prstGeom prst="rect">
            <a:avLst/>
          </a:prstGeom>
        </p:spPr>
        <p:style>
          <a:lnRef idx="0">
            <a:schemeClr val="accent3"/>
          </a:lnRef>
          <a:fillRef idx="3">
            <a:schemeClr val="accent3"/>
          </a:fillRef>
          <a:effectRef idx="3">
            <a:schemeClr val="accent3"/>
          </a:effectRef>
          <a:fontRef idx="minor">
            <a:schemeClr val="lt1"/>
          </a:fontRef>
        </p:style>
        <p:txBody>
          <a:bodyPr wrap="square" lIns="0" tIns="0" rIns="0" bIns="0" rtlCol="0" anchor="ctr">
            <a:noAutofit/>
          </a:bodyPr>
          <a:lstStyle>
            <a:defPPr>
              <a:defRPr lang="es-CL"/>
            </a:defPPr>
            <a:lvl1pPr marL="12700" marR="34289" algn="ctr">
              <a:lnSpc>
                <a:spcPct val="95825"/>
              </a:lnSpc>
              <a:spcBef>
                <a:spcPts val="1716"/>
              </a:spcBef>
              <a:defRPr sz="2400" spc="0">
                <a:solidFill>
                  <a:srgbClr val="006CB7"/>
                </a:solidFill>
                <a:latin typeface="Arial"/>
                <a:cs typeface="Aria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s-CL" dirty="0"/>
              <a:t> </a:t>
            </a:r>
            <a:r>
              <a:rPr lang="es-CL" dirty="0">
                <a:solidFill>
                  <a:schemeClr val="accent5">
                    <a:lumMod val="50000"/>
                  </a:schemeClr>
                </a:solidFill>
              </a:rPr>
              <a:t>LAVADO DE ESTANQUES Y REDES</a:t>
            </a:r>
          </a:p>
        </p:txBody>
      </p:sp>
      <p:sp>
        <p:nvSpPr>
          <p:cNvPr id="15" name="object 15"/>
          <p:cNvSpPr txBox="1"/>
          <p:nvPr/>
        </p:nvSpPr>
        <p:spPr>
          <a:xfrm>
            <a:off x="732840" y="1676401"/>
            <a:ext cx="7048434" cy="1981200"/>
          </a:xfrm>
          <a:prstGeom prst="rect">
            <a:avLst/>
          </a:prstGeom>
          <a:solidFill>
            <a:srgbClr val="FFC000"/>
          </a:solidFill>
          <a:scene3d>
            <a:camera prst="orthographicFront"/>
            <a:lightRig rig="threePt" dir="t"/>
          </a:scene3d>
          <a:sp3d>
            <a:bevelT/>
          </a:sp3d>
        </p:spPr>
        <p:txBody>
          <a:bodyPr wrap="square" lIns="0" tIns="0" rIns="0" bIns="0" rtlCol="0" anchor="ctr">
            <a:noAutofit/>
          </a:bodyPr>
          <a:lstStyle/>
          <a:p>
            <a:pPr marL="12700" marR="7654" algn="just">
              <a:lnSpc>
                <a:spcPts val="1939"/>
              </a:lnSpc>
              <a:spcBef>
                <a:spcPts val="97"/>
              </a:spcBef>
            </a:pPr>
            <a:r>
              <a:rPr sz="1800" spc="0" dirty="0" smtClean="0">
                <a:solidFill>
                  <a:srgbClr val="4F81BC"/>
                </a:solidFill>
                <a:latin typeface="Arial"/>
                <a:cs typeface="Arial"/>
              </a:rPr>
              <a:t>C</a:t>
            </a:r>
            <a:r>
              <a:rPr sz="1800" spc="-9" dirty="0" smtClean="0">
                <a:solidFill>
                  <a:srgbClr val="4F81BC"/>
                </a:solidFill>
                <a:latin typeface="Arial"/>
                <a:cs typeface="Arial"/>
              </a:rPr>
              <a:t>a</a:t>
            </a:r>
            <a:r>
              <a:rPr sz="1800" spc="0" dirty="0" smtClean="0">
                <a:solidFill>
                  <a:srgbClr val="4F81BC"/>
                </a:solidFill>
                <a:latin typeface="Arial"/>
                <a:cs typeface="Arial"/>
              </a:rPr>
              <a:t>da</a:t>
            </a:r>
            <a:r>
              <a:rPr sz="1800" spc="104" dirty="0" smtClean="0">
                <a:solidFill>
                  <a:srgbClr val="4F81BC"/>
                </a:solidFill>
                <a:latin typeface="Arial"/>
                <a:cs typeface="Arial"/>
              </a:rPr>
              <a:t> </a:t>
            </a:r>
            <a:r>
              <a:rPr sz="1800" spc="9" dirty="0" smtClean="0">
                <a:solidFill>
                  <a:srgbClr val="4F81BC"/>
                </a:solidFill>
                <a:latin typeface="Arial"/>
                <a:cs typeface="Arial"/>
              </a:rPr>
              <a:t>s</a:t>
            </a:r>
            <a:r>
              <a:rPr sz="1800" spc="0" dirty="0" smtClean="0">
                <a:solidFill>
                  <a:srgbClr val="4F81BC"/>
                </a:solidFill>
                <a:latin typeface="Arial"/>
                <a:cs typeface="Arial"/>
              </a:rPr>
              <a:t>e</a:t>
            </a:r>
            <a:r>
              <a:rPr sz="1800" spc="-9" dirty="0" smtClean="0">
                <a:solidFill>
                  <a:srgbClr val="4F81BC"/>
                </a:solidFill>
                <a:latin typeface="Arial"/>
                <a:cs typeface="Arial"/>
              </a:rPr>
              <a:t>i</a:t>
            </a:r>
            <a:r>
              <a:rPr sz="1800" spc="0" dirty="0" smtClean="0">
                <a:solidFill>
                  <a:srgbClr val="4F81BC"/>
                </a:solidFill>
                <a:latin typeface="Arial"/>
                <a:cs typeface="Arial"/>
              </a:rPr>
              <a:t>s</a:t>
            </a:r>
            <a:r>
              <a:rPr sz="1800" spc="114" dirty="0" smtClean="0">
                <a:solidFill>
                  <a:srgbClr val="4F81BC"/>
                </a:solidFill>
                <a:latin typeface="Arial"/>
                <a:cs typeface="Arial"/>
              </a:rPr>
              <a:t> </a:t>
            </a:r>
            <a:r>
              <a:rPr sz="1800" spc="0" dirty="0" smtClean="0">
                <a:solidFill>
                  <a:srgbClr val="4F81BC"/>
                </a:solidFill>
                <a:latin typeface="Arial"/>
                <a:cs typeface="Arial"/>
              </a:rPr>
              <a:t>me</a:t>
            </a:r>
            <a:r>
              <a:rPr sz="1800" spc="4" dirty="0" smtClean="0">
                <a:solidFill>
                  <a:srgbClr val="4F81BC"/>
                </a:solidFill>
                <a:latin typeface="Arial"/>
                <a:cs typeface="Arial"/>
              </a:rPr>
              <a:t>s</a:t>
            </a:r>
            <a:r>
              <a:rPr sz="1800" spc="0" dirty="0" smtClean="0">
                <a:solidFill>
                  <a:srgbClr val="4F81BC"/>
                </a:solidFill>
                <a:latin typeface="Arial"/>
                <a:cs typeface="Arial"/>
              </a:rPr>
              <a:t>es</a:t>
            </a:r>
            <a:r>
              <a:rPr sz="1800" spc="114" dirty="0" smtClean="0">
                <a:solidFill>
                  <a:srgbClr val="4F81BC"/>
                </a:solidFill>
                <a:latin typeface="Arial"/>
                <a:cs typeface="Arial"/>
              </a:rPr>
              <a:t> </a:t>
            </a:r>
            <a:r>
              <a:rPr sz="1800" spc="0" dirty="0" smtClean="0">
                <a:solidFill>
                  <a:srgbClr val="4F81BC"/>
                </a:solidFill>
                <a:latin typeface="Arial"/>
                <a:cs typeface="Arial"/>
              </a:rPr>
              <a:t>se</a:t>
            </a:r>
            <a:r>
              <a:rPr sz="1800" spc="109" dirty="0" smtClean="0">
                <a:solidFill>
                  <a:srgbClr val="4F81BC"/>
                </a:solidFill>
                <a:latin typeface="Arial"/>
                <a:cs typeface="Arial"/>
              </a:rPr>
              <a:t> </a:t>
            </a:r>
            <a:r>
              <a:rPr sz="1800" spc="0" dirty="0" smtClean="0">
                <a:solidFill>
                  <a:srgbClr val="4F81BC"/>
                </a:solidFill>
                <a:latin typeface="Arial"/>
                <a:cs typeface="Arial"/>
              </a:rPr>
              <a:t>debe</a:t>
            </a:r>
            <a:r>
              <a:rPr sz="1800" spc="104" dirty="0" smtClean="0">
                <a:solidFill>
                  <a:srgbClr val="4F81BC"/>
                </a:solidFill>
                <a:latin typeface="Arial"/>
                <a:cs typeface="Arial"/>
              </a:rPr>
              <a:t> </a:t>
            </a:r>
            <a:r>
              <a:rPr sz="1800" spc="0" dirty="0" smtClean="0">
                <a:solidFill>
                  <a:srgbClr val="4F81BC"/>
                </a:solidFill>
                <a:latin typeface="Arial"/>
                <a:cs typeface="Arial"/>
              </a:rPr>
              <a:t>r</a:t>
            </a:r>
            <a:r>
              <a:rPr sz="1800" spc="4" dirty="0" smtClean="0">
                <a:solidFill>
                  <a:srgbClr val="4F81BC"/>
                </a:solidFill>
                <a:latin typeface="Arial"/>
                <a:cs typeface="Arial"/>
              </a:rPr>
              <a:t>ea</a:t>
            </a:r>
            <a:r>
              <a:rPr sz="1800" spc="0" dirty="0" smtClean="0">
                <a:solidFill>
                  <a:srgbClr val="4F81BC"/>
                </a:solidFill>
                <a:latin typeface="Arial"/>
                <a:cs typeface="Arial"/>
              </a:rPr>
              <a:t>l</a:t>
            </a:r>
            <a:r>
              <a:rPr sz="1800" spc="-4" dirty="0" smtClean="0">
                <a:solidFill>
                  <a:srgbClr val="4F81BC"/>
                </a:solidFill>
                <a:latin typeface="Arial"/>
                <a:cs typeface="Arial"/>
              </a:rPr>
              <a:t>i</a:t>
            </a:r>
            <a:r>
              <a:rPr sz="1800" spc="0" dirty="0" smtClean="0">
                <a:solidFill>
                  <a:srgbClr val="4F81BC"/>
                </a:solidFill>
                <a:latin typeface="Arial"/>
                <a:cs typeface="Arial"/>
              </a:rPr>
              <a:t>zar</a:t>
            </a:r>
            <a:r>
              <a:rPr sz="1800" spc="114" dirty="0" smtClean="0">
                <a:solidFill>
                  <a:srgbClr val="4F81BC"/>
                </a:solidFill>
                <a:latin typeface="Arial"/>
                <a:cs typeface="Arial"/>
              </a:rPr>
              <a:t> </a:t>
            </a:r>
            <a:r>
              <a:rPr sz="1800" spc="4" dirty="0" smtClean="0">
                <a:solidFill>
                  <a:srgbClr val="4F81BC"/>
                </a:solidFill>
                <a:latin typeface="Arial"/>
                <a:cs typeface="Arial"/>
              </a:rPr>
              <a:t>u</a:t>
            </a:r>
            <a:r>
              <a:rPr sz="1800" spc="0" dirty="0" smtClean="0">
                <a:solidFill>
                  <a:srgbClr val="4F81BC"/>
                </a:solidFill>
                <a:latin typeface="Arial"/>
                <a:cs typeface="Arial"/>
              </a:rPr>
              <a:t>n</a:t>
            </a:r>
            <a:r>
              <a:rPr sz="1800" spc="109" dirty="0" smtClean="0">
                <a:solidFill>
                  <a:srgbClr val="4F81BC"/>
                </a:solidFill>
                <a:latin typeface="Arial"/>
                <a:cs typeface="Arial"/>
              </a:rPr>
              <a:t> </a:t>
            </a:r>
            <a:r>
              <a:rPr sz="1800" spc="0" dirty="0" smtClean="0">
                <a:solidFill>
                  <a:srgbClr val="4F81BC"/>
                </a:solidFill>
                <a:latin typeface="Arial"/>
                <a:cs typeface="Arial"/>
              </a:rPr>
              <a:t>l</a:t>
            </a:r>
            <a:r>
              <a:rPr sz="1800" spc="-9" dirty="0" smtClean="0">
                <a:solidFill>
                  <a:srgbClr val="4F81BC"/>
                </a:solidFill>
                <a:latin typeface="Arial"/>
                <a:cs typeface="Arial"/>
              </a:rPr>
              <a:t>a</a:t>
            </a:r>
            <a:r>
              <a:rPr sz="1800" spc="9" dirty="0" smtClean="0">
                <a:solidFill>
                  <a:srgbClr val="4F81BC"/>
                </a:solidFill>
                <a:latin typeface="Arial"/>
                <a:cs typeface="Arial"/>
              </a:rPr>
              <a:t>v</a:t>
            </a:r>
            <a:r>
              <a:rPr sz="1800" spc="0" dirty="0" smtClean="0">
                <a:solidFill>
                  <a:srgbClr val="4F81BC"/>
                </a:solidFill>
                <a:latin typeface="Arial"/>
                <a:cs typeface="Arial"/>
              </a:rPr>
              <a:t>a</a:t>
            </a:r>
            <a:r>
              <a:rPr sz="1800" spc="-9" dirty="0" smtClean="0">
                <a:solidFill>
                  <a:srgbClr val="4F81BC"/>
                </a:solidFill>
                <a:latin typeface="Arial"/>
                <a:cs typeface="Arial"/>
              </a:rPr>
              <a:t>d</a:t>
            </a:r>
            <a:r>
              <a:rPr sz="1800" spc="0" dirty="0" smtClean="0">
                <a:solidFill>
                  <a:srgbClr val="4F81BC"/>
                </a:solidFill>
                <a:latin typeface="Arial"/>
                <a:cs typeface="Arial"/>
              </a:rPr>
              <a:t>o</a:t>
            </a:r>
            <a:r>
              <a:rPr sz="1800" spc="119" dirty="0" smtClean="0">
                <a:solidFill>
                  <a:srgbClr val="4F81BC"/>
                </a:solidFill>
                <a:latin typeface="Arial"/>
                <a:cs typeface="Arial"/>
              </a:rPr>
              <a:t> </a:t>
            </a:r>
            <a:r>
              <a:rPr sz="1800" spc="0" dirty="0" smtClean="0">
                <a:solidFill>
                  <a:srgbClr val="4F81BC"/>
                </a:solidFill>
                <a:latin typeface="Arial"/>
                <a:cs typeface="Arial"/>
              </a:rPr>
              <a:t>i</a:t>
            </a:r>
            <a:r>
              <a:rPr sz="1800" spc="-9" dirty="0" smtClean="0">
                <a:solidFill>
                  <a:srgbClr val="4F81BC"/>
                </a:solidFill>
                <a:latin typeface="Arial"/>
                <a:cs typeface="Arial"/>
              </a:rPr>
              <a:t>n</a:t>
            </a:r>
            <a:r>
              <a:rPr sz="1800" spc="0" dirty="0" smtClean="0">
                <a:solidFill>
                  <a:srgbClr val="4F81BC"/>
                </a:solidFill>
                <a:latin typeface="Arial"/>
                <a:cs typeface="Arial"/>
              </a:rPr>
              <a:t>teri</a:t>
            </a:r>
            <a:r>
              <a:rPr sz="1800" spc="-9" dirty="0" smtClean="0">
                <a:solidFill>
                  <a:srgbClr val="4F81BC"/>
                </a:solidFill>
                <a:latin typeface="Arial"/>
                <a:cs typeface="Arial"/>
              </a:rPr>
              <a:t>o</a:t>
            </a:r>
            <a:r>
              <a:rPr sz="1800" spc="0" dirty="0" smtClean="0">
                <a:solidFill>
                  <a:srgbClr val="4F81BC"/>
                </a:solidFill>
                <a:latin typeface="Arial"/>
                <a:cs typeface="Arial"/>
              </a:rPr>
              <a:t>r</a:t>
            </a:r>
            <a:r>
              <a:rPr sz="1800" spc="124" dirty="0" smtClean="0">
                <a:solidFill>
                  <a:srgbClr val="4F81BC"/>
                </a:solidFill>
                <a:latin typeface="Arial"/>
                <a:cs typeface="Arial"/>
              </a:rPr>
              <a:t> </a:t>
            </a:r>
            <a:r>
              <a:rPr sz="1800" spc="-4" dirty="0" smtClean="0">
                <a:solidFill>
                  <a:srgbClr val="4F81BC"/>
                </a:solidFill>
                <a:latin typeface="Arial"/>
                <a:cs typeface="Arial"/>
              </a:rPr>
              <a:t>de</a:t>
            </a:r>
            <a:r>
              <a:rPr sz="1800" spc="0" dirty="0" smtClean="0">
                <a:solidFill>
                  <a:srgbClr val="4F81BC"/>
                </a:solidFill>
                <a:latin typeface="Arial"/>
                <a:cs typeface="Arial"/>
              </a:rPr>
              <a:t>l</a:t>
            </a:r>
            <a:r>
              <a:rPr sz="1800" spc="124" dirty="0" smtClean="0">
                <a:solidFill>
                  <a:srgbClr val="4F81BC"/>
                </a:solidFill>
                <a:latin typeface="Arial"/>
                <a:cs typeface="Arial"/>
              </a:rPr>
              <a:t> </a:t>
            </a:r>
            <a:r>
              <a:rPr sz="1800" spc="0" dirty="0" smtClean="0">
                <a:solidFill>
                  <a:srgbClr val="4F81BC"/>
                </a:solidFill>
                <a:latin typeface="Arial"/>
                <a:cs typeface="Arial"/>
              </a:rPr>
              <a:t>est</a:t>
            </a:r>
            <a:r>
              <a:rPr sz="1800" spc="-4" dirty="0" smtClean="0">
                <a:solidFill>
                  <a:srgbClr val="4F81BC"/>
                </a:solidFill>
                <a:latin typeface="Arial"/>
                <a:cs typeface="Arial"/>
              </a:rPr>
              <a:t>a</a:t>
            </a:r>
            <a:r>
              <a:rPr sz="1800" spc="0" dirty="0" smtClean="0">
                <a:solidFill>
                  <a:srgbClr val="4F81BC"/>
                </a:solidFill>
                <a:latin typeface="Arial"/>
                <a:cs typeface="Arial"/>
              </a:rPr>
              <a:t>n</a:t>
            </a:r>
            <a:r>
              <a:rPr sz="1800" spc="-9" dirty="0" smtClean="0">
                <a:solidFill>
                  <a:srgbClr val="4F81BC"/>
                </a:solidFill>
                <a:latin typeface="Arial"/>
                <a:cs typeface="Arial"/>
              </a:rPr>
              <a:t>q</a:t>
            </a:r>
            <a:r>
              <a:rPr sz="1800" spc="4" dirty="0" smtClean="0">
                <a:solidFill>
                  <a:srgbClr val="4F81BC"/>
                </a:solidFill>
                <a:latin typeface="Arial"/>
                <a:cs typeface="Arial"/>
              </a:rPr>
              <a:t>u</a:t>
            </a:r>
            <a:r>
              <a:rPr sz="1800" spc="0" dirty="0" smtClean="0">
                <a:solidFill>
                  <a:srgbClr val="4F81BC"/>
                </a:solidFill>
                <a:latin typeface="Arial"/>
                <a:cs typeface="Arial"/>
              </a:rPr>
              <a:t>e</a:t>
            </a:r>
            <a:endParaRPr sz="1800" dirty="0">
              <a:latin typeface="Arial"/>
              <a:cs typeface="Arial"/>
            </a:endParaRPr>
          </a:p>
          <a:p>
            <a:pPr marL="12700" algn="just">
              <a:lnSpc>
                <a:spcPct val="100041"/>
              </a:lnSpc>
            </a:pPr>
            <a:r>
              <a:rPr sz="1800" spc="0" dirty="0" smtClean="0">
                <a:solidFill>
                  <a:srgbClr val="4F81BC"/>
                </a:solidFill>
                <a:latin typeface="Arial"/>
                <a:cs typeface="Arial"/>
              </a:rPr>
              <a:t>con</a:t>
            </a:r>
            <a:r>
              <a:rPr sz="1800" spc="14" dirty="0" smtClean="0">
                <a:solidFill>
                  <a:srgbClr val="4F81BC"/>
                </a:solidFill>
                <a:latin typeface="Arial"/>
                <a:cs typeface="Arial"/>
              </a:rPr>
              <a:t> </a:t>
            </a:r>
            <a:r>
              <a:rPr sz="1800" spc="0" dirty="0" smtClean="0">
                <a:solidFill>
                  <a:srgbClr val="4F81BC"/>
                </a:solidFill>
                <a:latin typeface="Arial"/>
                <a:cs typeface="Arial"/>
              </a:rPr>
              <a:t>d</a:t>
            </a:r>
            <a:r>
              <a:rPr sz="1800" spc="-9" dirty="0" smtClean="0">
                <a:solidFill>
                  <a:srgbClr val="4F81BC"/>
                </a:solidFill>
                <a:latin typeface="Arial"/>
                <a:cs typeface="Arial"/>
              </a:rPr>
              <a:t>e</a:t>
            </a:r>
            <a:r>
              <a:rPr sz="1800" spc="0" dirty="0" smtClean="0">
                <a:solidFill>
                  <a:srgbClr val="4F81BC"/>
                </a:solidFill>
                <a:latin typeface="Arial"/>
                <a:cs typeface="Arial"/>
              </a:rPr>
              <a:t>ter</a:t>
            </a:r>
            <a:r>
              <a:rPr sz="1800" spc="-4" dirty="0" smtClean="0">
                <a:solidFill>
                  <a:srgbClr val="4F81BC"/>
                </a:solidFill>
                <a:latin typeface="Arial"/>
                <a:cs typeface="Arial"/>
              </a:rPr>
              <a:t>g</a:t>
            </a:r>
            <a:r>
              <a:rPr sz="1800" spc="4" dirty="0" smtClean="0">
                <a:solidFill>
                  <a:srgbClr val="4F81BC"/>
                </a:solidFill>
                <a:latin typeface="Arial"/>
                <a:cs typeface="Arial"/>
              </a:rPr>
              <a:t>e</a:t>
            </a:r>
            <a:r>
              <a:rPr sz="1800" spc="0" dirty="0" smtClean="0">
                <a:solidFill>
                  <a:srgbClr val="4F81BC"/>
                </a:solidFill>
                <a:latin typeface="Arial"/>
                <a:cs typeface="Arial"/>
              </a:rPr>
              <a:t>nte</a:t>
            </a:r>
            <a:r>
              <a:rPr sz="1800" spc="34" dirty="0" smtClean="0">
                <a:solidFill>
                  <a:srgbClr val="4F81BC"/>
                </a:solidFill>
                <a:latin typeface="Arial"/>
                <a:cs typeface="Arial"/>
              </a:rPr>
              <a:t> </a:t>
            </a:r>
            <a:r>
              <a:rPr sz="1800" spc="0" dirty="0" smtClean="0">
                <a:solidFill>
                  <a:srgbClr val="4F81BC"/>
                </a:solidFill>
                <a:latin typeface="Arial"/>
                <a:cs typeface="Arial"/>
              </a:rPr>
              <a:t>y </a:t>
            </a:r>
            <a:r>
              <a:rPr sz="1800" spc="-4" dirty="0" smtClean="0">
                <a:solidFill>
                  <a:srgbClr val="4F81BC"/>
                </a:solidFill>
                <a:latin typeface="Arial"/>
                <a:cs typeface="Arial"/>
              </a:rPr>
              <a:t>u</a:t>
            </a:r>
            <a:r>
              <a:rPr sz="1800" spc="0" dirty="0" smtClean="0">
                <a:solidFill>
                  <a:srgbClr val="4F81BC"/>
                </a:solidFill>
                <a:latin typeface="Arial"/>
                <a:cs typeface="Arial"/>
              </a:rPr>
              <a:t>n</a:t>
            </a:r>
            <a:r>
              <a:rPr sz="1800" spc="20" dirty="0" smtClean="0">
                <a:solidFill>
                  <a:srgbClr val="4F81BC"/>
                </a:solidFill>
                <a:latin typeface="Arial"/>
                <a:cs typeface="Arial"/>
              </a:rPr>
              <a:t> </a:t>
            </a:r>
            <a:r>
              <a:rPr sz="1800" spc="0" dirty="0" smtClean="0">
                <a:solidFill>
                  <a:srgbClr val="4F81BC"/>
                </a:solidFill>
                <a:latin typeface="Arial"/>
                <a:cs typeface="Arial"/>
              </a:rPr>
              <a:t>esc</a:t>
            </a:r>
            <a:r>
              <a:rPr sz="1800" spc="-9" dirty="0" smtClean="0">
                <a:solidFill>
                  <a:srgbClr val="4F81BC"/>
                </a:solidFill>
                <a:latin typeface="Arial"/>
                <a:cs typeface="Arial"/>
              </a:rPr>
              <a:t>o</a:t>
            </a:r>
            <a:r>
              <a:rPr sz="1800" spc="4" dirty="0" smtClean="0">
                <a:solidFill>
                  <a:srgbClr val="4F81BC"/>
                </a:solidFill>
                <a:latin typeface="Arial"/>
                <a:cs typeface="Arial"/>
              </a:rPr>
              <a:t>b</a:t>
            </a:r>
            <a:r>
              <a:rPr sz="1800" spc="0" dirty="0" smtClean="0">
                <a:solidFill>
                  <a:srgbClr val="4F81BC"/>
                </a:solidFill>
                <a:latin typeface="Arial"/>
                <a:cs typeface="Arial"/>
              </a:rPr>
              <a:t>i</a:t>
            </a:r>
            <a:r>
              <a:rPr sz="1800" spc="-4" dirty="0" smtClean="0">
                <a:solidFill>
                  <a:srgbClr val="4F81BC"/>
                </a:solidFill>
                <a:latin typeface="Arial"/>
                <a:cs typeface="Arial"/>
              </a:rPr>
              <a:t>l</a:t>
            </a:r>
            <a:r>
              <a:rPr sz="1800" spc="0" dirty="0" smtClean="0">
                <a:solidFill>
                  <a:srgbClr val="4F81BC"/>
                </a:solidFill>
                <a:latin typeface="Arial"/>
                <a:cs typeface="Arial"/>
              </a:rPr>
              <a:t>lón</a:t>
            </a:r>
            <a:r>
              <a:rPr sz="1800" spc="25" dirty="0" smtClean="0">
                <a:solidFill>
                  <a:srgbClr val="4F81BC"/>
                </a:solidFill>
                <a:latin typeface="Arial"/>
                <a:cs typeface="Arial"/>
              </a:rPr>
              <a:t> </a:t>
            </a:r>
            <a:r>
              <a:rPr sz="1800" spc="-4" dirty="0" smtClean="0">
                <a:solidFill>
                  <a:srgbClr val="4F81BC"/>
                </a:solidFill>
                <a:latin typeface="Arial"/>
                <a:cs typeface="Arial"/>
              </a:rPr>
              <a:t>qu</a:t>
            </a:r>
            <a:r>
              <a:rPr sz="1800" spc="0" dirty="0" smtClean="0">
                <a:solidFill>
                  <a:srgbClr val="4F81BC"/>
                </a:solidFill>
                <a:latin typeface="Arial"/>
                <a:cs typeface="Arial"/>
              </a:rPr>
              <a:t>e</a:t>
            </a:r>
            <a:r>
              <a:rPr sz="1800" spc="20" dirty="0" smtClean="0">
                <a:solidFill>
                  <a:srgbClr val="4F81BC"/>
                </a:solidFill>
                <a:latin typeface="Arial"/>
                <a:cs typeface="Arial"/>
              </a:rPr>
              <a:t> </a:t>
            </a:r>
            <a:r>
              <a:rPr sz="1800" spc="0" dirty="0" smtClean="0">
                <a:solidFill>
                  <a:srgbClr val="4F81BC"/>
                </a:solidFill>
                <a:latin typeface="Arial"/>
                <a:cs typeface="Arial"/>
              </a:rPr>
              <a:t>p</a:t>
            </a:r>
            <a:r>
              <a:rPr sz="1800" spc="-9" dirty="0" smtClean="0">
                <a:solidFill>
                  <a:srgbClr val="4F81BC"/>
                </a:solidFill>
                <a:latin typeface="Arial"/>
                <a:cs typeface="Arial"/>
              </a:rPr>
              <a:t>e</a:t>
            </a:r>
            <a:r>
              <a:rPr sz="1800" spc="9" dirty="0" smtClean="0">
                <a:solidFill>
                  <a:srgbClr val="4F81BC"/>
                </a:solidFill>
                <a:latin typeface="Arial"/>
                <a:cs typeface="Arial"/>
              </a:rPr>
              <a:t>r</a:t>
            </a:r>
            <a:r>
              <a:rPr sz="1800" spc="0" dirty="0" smtClean="0">
                <a:solidFill>
                  <a:srgbClr val="4F81BC"/>
                </a:solidFill>
                <a:latin typeface="Arial"/>
                <a:cs typeface="Arial"/>
              </a:rPr>
              <a:t>mita</a:t>
            </a:r>
            <a:r>
              <a:rPr sz="1800" spc="20" dirty="0" smtClean="0">
                <a:solidFill>
                  <a:srgbClr val="4F81BC"/>
                </a:solidFill>
                <a:latin typeface="Arial"/>
                <a:cs typeface="Arial"/>
              </a:rPr>
              <a:t> </a:t>
            </a:r>
            <a:r>
              <a:rPr sz="1800" spc="0" dirty="0" smtClean="0">
                <a:solidFill>
                  <a:srgbClr val="4F81BC"/>
                </a:solidFill>
                <a:latin typeface="Arial"/>
                <a:cs typeface="Arial"/>
              </a:rPr>
              <a:t>retir</a:t>
            </a:r>
            <a:r>
              <a:rPr sz="1800" spc="-9" dirty="0" smtClean="0">
                <a:solidFill>
                  <a:srgbClr val="4F81BC"/>
                </a:solidFill>
                <a:latin typeface="Arial"/>
                <a:cs typeface="Arial"/>
              </a:rPr>
              <a:t>a</a:t>
            </a:r>
            <a:r>
              <a:rPr sz="1800" spc="0" dirty="0" smtClean="0">
                <a:solidFill>
                  <a:srgbClr val="4F81BC"/>
                </a:solidFill>
                <a:latin typeface="Arial"/>
                <a:cs typeface="Arial"/>
              </a:rPr>
              <a:t>r</a:t>
            </a:r>
            <a:r>
              <a:rPr sz="1800" spc="25" dirty="0" smtClean="0">
                <a:solidFill>
                  <a:srgbClr val="4F81BC"/>
                </a:solidFill>
                <a:latin typeface="Arial"/>
                <a:cs typeface="Arial"/>
              </a:rPr>
              <a:t> </a:t>
            </a:r>
            <a:r>
              <a:rPr sz="1800" spc="0" dirty="0" smtClean="0">
                <a:solidFill>
                  <a:srgbClr val="4F81BC"/>
                </a:solidFill>
                <a:latin typeface="Arial"/>
                <a:cs typeface="Arial"/>
              </a:rPr>
              <a:t>to</a:t>
            </a:r>
            <a:r>
              <a:rPr sz="1800" spc="-4" dirty="0" smtClean="0">
                <a:solidFill>
                  <a:srgbClr val="4F81BC"/>
                </a:solidFill>
                <a:latin typeface="Arial"/>
                <a:cs typeface="Arial"/>
              </a:rPr>
              <a:t>d</a:t>
            </a:r>
            <a:r>
              <a:rPr sz="1800" spc="0" dirty="0" smtClean="0">
                <a:solidFill>
                  <a:srgbClr val="4F81BC"/>
                </a:solidFill>
                <a:latin typeface="Arial"/>
                <a:cs typeface="Arial"/>
              </a:rPr>
              <a:t>os</a:t>
            </a:r>
            <a:r>
              <a:rPr sz="1800" spc="20" dirty="0" smtClean="0">
                <a:solidFill>
                  <a:srgbClr val="4F81BC"/>
                </a:solidFill>
                <a:latin typeface="Arial"/>
                <a:cs typeface="Arial"/>
              </a:rPr>
              <a:t> </a:t>
            </a:r>
            <a:r>
              <a:rPr sz="1800" spc="0" dirty="0" smtClean="0">
                <a:solidFill>
                  <a:srgbClr val="4F81BC"/>
                </a:solidFill>
                <a:latin typeface="Arial"/>
                <a:cs typeface="Arial"/>
              </a:rPr>
              <a:t>l</a:t>
            </a:r>
            <a:r>
              <a:rPr sz="1800" spc="-9" dirty="0" smtClean="0">
                <a:solidFill>
                  <a:srgbClr val="4F81BC"/>
                </a:solidFill>
                <a:latin typeface="Arial"/>
                <a:cs typeface="Arial"/>
              </a:rPr>
              <a:t>o</a:t>
            </a:r>
            <a:r>
              <a:rPr sz="1800" spc="0" dirty="0" smtClean="0">
                <a:solidFill>
                  <a:srgbClr val="4F81BC"/>
                </a:solidFill>
                <a:latin typeface="Arial"/>
                <a:cs typeface="Arial"/>
              </a:rPr>
              <a:t>s res</a:t>
            </a:r>
            <a:r>
              <a:rPr sz="1800" spc="-4" dirty="0" smtClean="0">
                <a:solidFill>
                  <a:srgbClr val="4F81BC"/>
                </a:solidFill>
                <a:latin typeface="Arial"/>
                <a:cs typeface="Arial"/>
              </a:rPr>
              <a:t>i</a:t>
            </a:r>
            <a:r>
              <a:rPr sz="1800" spc="0" dirty="0" smtClean="0">
                <a:solidFill>
                  <a:srgbClr val="4F81BC"/>
                </a:solidFill>
                <a:latin typeface="Arial"/>
                <a:cs typeface="Arial"/>
              </a:rPr>
              <a:t>duos</a:t>
            </a:r>
            <a:r>
              <a:rPr sz="1800" spc="20" dirty="0" smtClean="0">
                <a:solidFill>
                  <a:srgbClr val="4F81BC"/>
                </a:solidFill>
                <a:latin typeface="Arial"/>
                <a:cs typeface="Arial"/>
              </a:rPr>
              <a:t> </a:t>
            </a:r>
            <a:r>
              <a:rPr sz="1800" spc="-4" dirty="0" smtClean="0">
                <a:solidFill>
                  <a:srgbClr val="4F81BC"/>
                </a:solidFill>
                <a:latin typeface="Arial"/>
                <a:cs typeface="Arial"/>
              </a:rPr>
              <a:t>qu</a:t>
            </a:r>
            <a:r>
              <a:rPr sz="1800" spc="0" dirty="0" smtClean="0">
                <a:solidFill>
                  <a:srgbClr val="4F81BC"/>
                </a:solidFill>
                <a:latin typeface="Arial"/>
                <a:cs typeface="Arial"/>
              </a:rPr>
              <a:t>e</a:t>
            </a:r>
            <a:r>
              <a:rPr sz="1800" spc="20" dirty="0" smtClean="0">
                <a:solidFill>
                  <a:srgbClr val="4F81BC"/>
                </a:solidFill>
                <a:latin typeface="Arial"/>
                <a:cs typeface="Arial"/>
              </a:rPr>
              <a:t> </a:t>
            </a:r>
            <a:r>
              <a:rPr sz="1800" spc="0" dirty="0" smtClean="0">
                <a:solidFill>
                  <a:srgbClr val="4F81BC"/>
                </a:solidFill>
                <a:latin typeface="Arial"/>
                <a:cs typeface="Arial"/>
              </a:rPr>
              <a:t>se</a:t>
            </a:r>
            <a:r>
              <a:rPr sz="1800" spc="20" dirty="0" smtClean="0">
                <a:solidFill>
                  <a:srgbClr val="4F81BC"/>
                </a:solidFill>
                <a:latin typeface="Arial"/>
                <a:cs typeface="Arial"/>
              </a:rPr>
              <a:t> </a:t>
            </a:r>
            <a:r>
              <a:rPr sz="1800" spc="0" dirty="0" smtClean="0">
                <a:solidFill>
                  <a:srgbClr val="4F81BC"/>
                </a:solidFill>
                <a:latin typeface="Arial"/>
                <a:cs typeface="Arial"/>
              </a:rPr>
              <a:t>d</a:t>
            </a:r>
            <a:r>
              <a:rPr sz="1800" spc="-9" dirty="0" smtClean="0">
                <a:solidFill>
                  <a:srgbClr val="4F81BC"/>
                </a:solidFill>
                <a:latin typeface="Arial"/>
                <a:cs typeface="Arial"/>
              </a:rPr>
              <a:t>e</a:t>
            </a:r>
            <a:r>
              <a:rPr sz="1800" spc="0" dirty="0" smtClean="0">
                <a:solidFill>
                  <a:srgbClr val="4F81BC"/>
                </a:solidFill>
                <a:latin typeface="Arial"/>
                <a:cs typeface="Arial"/>
              </a:rPr>
              <a:t>p</a:t>
            </a:r>
            <a:r>
              <a:rPr sz="1800" spc="-9" dirty="0" smtClean="0">
                <a:solidFill>
                  <a:srgbClr val="4F81BC"/>
                </a:solidFill>
                <a:latin typeface="Arial"/>
                <a:cs typeface="Arial"/>
              </a:rPr>
              <a:t>o</a:t>
            </a:r>
            <a:r>
              <a:rPr sz="1800" spc="0" dirty="0" smtClean="0">
                <a:solidFill>
                  <a:srgbClr val="4F81BC"/>
                </a:solidFill>
                <a:latin typeface="Arial"/>
                <a:cs typeface="Arial"/>
              </a:rPr>
              <a:t>sit</a:t>
            </a:r>
            <a:r>
              <a:rPr sz="1800" spc="4" dirty="0" smtClean="0">
                <a:solidFill>
                  <a:srgbClr val="4F81BC"/>
                </a:solidFill>
                <a:latin typeface="Arial"/>
                <a:cs typeface="Arial"/>
              </a:rPr>
              <a:t>a</a:t>
            </a:r>
            <a:r>
              <a:rPr sz="1800" spc="0" dirty="0" smtClean="0">
                <a:solidFill>
                  <a:srgbClr val="4F81BC"/>
                </a:solidFill>
                <a:latin typeface="Arial"/>
                <a:cs typeface="Arial"/>
              </a:rPr>
              <a:t>n</a:t>
            </a:r>
            <a:r>
              <a:rPr sz="1800" spc="20" dirty="0" smtClean="0">
                <a:solidFill>
                  <a:srgbClr val="4F81BC"/>
                </a:solidFill>
                <a:latin typeface="Arial"/>
                <a:cs typeface="Arial"/>
              </a:rPr>
              <a:t> </a:t>
            </a:r>
            <a:r>
              <a:rPr sz="1800" spc="-4" dirty="0" smtClean="0">
                <a:solidFill>
                  <a:srgbClr val="4F81BC"/>
                </a:solidFill>
                <a:latin typeface="Arial"/>
                <a:cs typeface="Arial"/>
              </a:rPr>
              <a:t>e</a:t>
            </a:r>
            <a:r>
              <a:rPr sz="1800" spc="0" dirty="0" smtClean="0">
                <a:solidFill>
                  <a:srgbClr val="4F81BC"/>
                </a:solidFill>
                <a:latin typeface="Arial"/>
                <a:cs typeface="Arial"/>
              </a:rPr>
              <a:t>n</a:t>
            </a:r>
            <a:r>
              <a:rPr sz="1800" spc="20" dirty="0" smtClean="0">
                <a:solidFill>
                  <a:srgbClr val="4F81BC"/>
                </a:solidFill>
                <a:latin typeface="Arial"/>
                <a:cs typeface="Arial"/>
              </a:rPr>
              <a:t> </a:t>
            </a:r>
            <a:r>
              <a:rPr sz="1800" spc="-4" dirty="0" smtClean="0">
                <a:solidFill>
                  <a:srgbClr val="4F81BC"/>
                </a:solidFill>
                <a:latin typeface="Arial"/>
                <a:cs typeface="Arial"/>
              </a:rPr>
              <a:t>e</a:t>
            </a:r>
            <a:r>
              <a:rPr sz="1800" spc="0" dirty="0" smtClean="0">
                <a:solidFill>
                  <a:srgbClr val="4F81BC"/>
                </a:solidFill>
                <a:latin typeface="Arial"/>
                <a:cs typeface="Arial"/>
              </a:rPr>
              <a:t>l</a:t>
            </a:r>
            <a:r>
              <a:rPr sz="1800" spc="20" dirty="0" smtClean="0">
                <a:solidFill>
                  <a:srgbClr val="4F81BC"/>
                </a:solidFill>
                <a:latin typeface="Arial"/>
                <a:cs typeface="Arial"/>
              </a:rPr>
              <a:t> </a:t>
            </a:r>
            <a:r>
              <a:rPr sz="1800" spc="0" dirty="0" smtClean="0">
                <a:solidFill>
                  <a:srgbClr val="4F81BC"/>
                </a:solidFill>
                <a:latin typeface="Arial"/>
                <a:cs typeface="Arial"/>
              </a:rPr>
              <a:t>fo</a:t>
            </a:r>
            <a:r>
              <a:rPr sz="1800" spc="-4" dirty="0" smtClean="0">
                <a:solidFill>
                  <a:srgbClr val="4F81BC"/>
                </a:solidFill>
                <a:latin typeface="Arial"/>
                <a:cs typeface="Arial"/>
              </a:rPr>
              <a:t>n</a:t>
            </a:r>
            <a:r>
              <a:rPr sz="1800" spc="0" dirty="0" smtClean="0">
                <a:solidFill>
                  <a:srgbClr val="4F81BC"/>
                </a:solidFill>
                <a:latin typeface="Arial"/>
                <a:cs typeface="Arial"/>
              </a:rPr>
              <a:t>do</a:t>
            </a:r>
            <a:r>
              <a:rPr sz="1800" spc="29" dirty="0" smtClean="0">
                <a:solidFill>
                  <a:srgbClr val="4F81BC"/>
                </a:solidFill>
                <a:latin typeface="Arial"/>
                <a:cs typeface="Arial"/>
              </a:rPr>
              <a:t> </a:t>
            </a:r>
            <a:r>
              <a:rPr sz="1800" spc="0" dirty="0" smtClean="0">
                <a:solidFill>
                  <a:srgbClr val="4F81BC"/>
                </a:solidFill>
                <a:latin typeface="Arial"/>
                <a:cs typeface="Arial"/>
              </a:rPr>
              <a:t>y se</a:t>
            </a:r>
            <a:r>
              <a:rPr sz="1800" spc="20" dirty="0" smtClean="0">
                <a:solidFill>
                  <a:srgbClr val="4F81BC"/>
                </a:solidFill>
                <a:latin typeface="Arial"/>
                <a:cs typeface="Arial"/>
              </a:rPr>
              <a:t> </a:t>
            </a:r>
            <a:r>
              <a:rPr sz="1800" spc="0" dirty="0" smtClean="0">
                <a:solidFill>
                  <a:srgbClr val="4F81BC"/>
                </a:solidFill>
                <a:latin typeface="Arial"/>
                <a:cs typeface="Arial"/>
              </a:rPr>
              <a:t>d</a:t>
            </a:r>
            <a:r>
              <a:rPr sz="1800" spc="-9" dirty="0" smtClean="0">
                <a:solidFill>
                  <a:srgbClr val="4F81BC"/>
                </a:solidFill>
                <a:latin typeface="Arial"/>
                <a:cs typeface="Arial"/>
              </a:rPr>
              <a:t>e</a:t>
            </a:r>
            <a:r>
              <a:rPr sz="1800" spc="0" dirty="0" smtClean="0">
                <a:solidFill>
                  <a:srgbClr val="4F81BC"/>
                </a:solidFill>
                <a:latin typeface="Arial"/>
                <a:cs typeface="Arial"/>
              </a:rPr>
              <a:t>b</a:t>
            </a:r>
            <a:r>
              <a:rPr sz="1800" spc="-9" dirty="0" smtClean="0">
                <a:solidFill>
                  <a:srgbClr val="4F81BC"/>
                </a:solidFill>
                <a:latin typeface="Arial"/>
                <a:cs typeface="Arial"/>
              </a:rPr>
              <a:t>e</a:t>
            </a:r>
            <a:r>
              <a:rPr sz="1800" spc="0" dirty="0" smtClean="0">
                <a:solidFill>
                  <a:srgbClr val="4F81BC"/>
                </a:solidFill>
                <a:latin typeface="Arial"/>
                <a:cs typeface="Arial"/>
              </a:rPr>
              <a:t>rá</a:t>
            </a:r>
            <a:r>
              <a:rPr sz="1800" spc="15" dirty="0" smtClean="0">
                <a:solidFill>
                  <a:srgbClr val="4F81BC"/>
                </a:solidFill>
                <a:latin typeface="Arial"/>
                <a:cs typeface="Arial"/>
              </a:rPr>
              <a:t> </a:t>
            </a:r>
            <a:r>
              <a:rPr sz="1800" spc="0" dirty="0" smtClean="0">
                <a:solidFill>
                  <a:srgbClr val="4F81BC"/>
                </a:solidFill>
                <a:latin typeface="Arial"/>
                <a:cs typeface="Arial"/>
              </a:rPr>
              <a:t>d</a:t>
            </a:r>
            <a:r>
              <a:rPr sz="1800" spc="-9" dirty="0" smtClean="0">
                <a:solidFill>
                  <a:srgbClr val="4F81BC"/>
                </a:solidFill>
                <a:latin typeface="Arial"/>
                <a:cs typeface="Arial"/>
              </a:rPr>
              <a:t>e</a:t>
            </a:r>
            <a:r>
              <a:rPr sz="1800" spc="9" dirty="0" smtClean="0">
                <a:solidFill>
                  <a:srgbClr val="4F81BC"/>
                </a:solidFill>
                <a:latin typeface="Arial"/>
                <a:cs typeface="Arial"/>
              </a:rPr>
              <a:t>s</a:t>
            </a:r>
            <a:r>
              <a:rPr sz="1800" spc="0" dirty="0" smtClean="0">
                <a:solidFill>
                  <a:srgbClr val="4F81BC"/>
                </a:solidFill>
                <a:latin typeface="Arial"/>
                <a:cs typeface="Arial"/>
              </a:rPr>
              <a:t>i</a:t>
            </a:r>
            <a:r>
              <a:rPr sz="1800" spc="-9" dirty="0" smtClean="0">
                <a:solidFill>
                  <a:srgbClr val="4F81BC"/>
                </a:solidFill>
                <a:latin typeface="Arial"/>
                <a:cs typeface="Arial"/>
              </a:rPr>
              <a:t>n</a:t>
            </a:r>
            <a:r>
              <a:rPr sz="1800" spc="0" dirty="0" smtClean="0">
                <a:solidFill>
                  <a:srgbClr val="4F81BC"/>
                </a:solidFill>
                <a:latin typeface="Arial"/>
                <a:cs typeface="Arial"/>
              </a:rPr>
              <a:t>fecta</a:t>
            </a:r>
            <a:r>
              <a:rPr sz="1800" spc="-94" dirty="0" smtClean="0">
                <a:solidFill>
                  <a:srgbClr val="4F81BC"/>
                </a:solidFill>
                <a:latin typeface="Arial"/>
                <a:cs typeface="Arial"/>
              </a:rPr>
              <a:t>r</a:t>
            </a:r>
            <a:r>
              <a:rPr sz="1800" spc="0" dirty="0" smtClean="0">
                <a:solidFill>
                  <a:srgbClr val="4F81BC"/>
                </a:solidFill>
                <a:latin typeface="Arial"/>
                <a:cs typeface="Arial"/>
              </a:rPr>
              <a:t>. Asim</a:t>
            </a:r>
            <a:r>
              <a:rPr sz="1800" spc="-4" dirty="0" smtClean="0">
                <a:solidFill>
                  <a:srgbClr val="4F81BC"/>
                </a:solidFill>
                <a:latin typeface="Arial"/>
                <a:cs typeface="Arial"/>
              </a:rPr>
              <a:t>i</a:t>
            </a:r>
            <a:r>
              <a:rPr sz="1800" spc="0" dirty="0" smtClean="0">
                <a:solidFill>
                  <a:srgbClr val="4F81BC"/>
                </a:solidFill>
                <a:latin typeface="Arial"/>
                <a:cs typeface="Arial"/>
              </a:rPr>
              <a:t>smo,</a:t>
            </a:r>
            <a:r>
              <a:rPr sz="1800" spc="54" dirty="0" smtClean="0">
                <a:solidFill>
                  <a:srgbClr val="4F81BC"/>
                </a:solidFill>
                <a:latin typeface="Arial"/>
                <a:cs typeface="Arial"/>
              </a:rPr>
              <a:t> </a:t>
            </a:r>
            <a:r>
              <a:rPr sz="1800" spc="-4" dirty="0" smtClean="0">
                <a:solidFill>
                  <a:srgbClr val="4F81BC"/>
                </a:solidFill>
                <a:latin typeface="Arial"/>
                <a:cs typeface="Arial"/>
              </a:rPr>
              <a:t>e</a:t>
            </a:r>
            <a:r>
              <a:rPr sz="1800" spc="0" dirty="0" smtClean="0">
                <a:solidFill>
                  <a:srgbClr val="4F81BC"/>
                </a:solidFill>
                <a:latin typeface="Arial"/>
                <a:cs typeface="Arial"/>
              </a:rPr>
              <a:t>n</a:t>
            </a:r>
            <a:r>
              <a:rPr sz="1800" spc="59" dirty="0" smtClean="0">
                <a:solidFill>
                  <a:srgbClr val="4F81BC"/>
                </a:solidFill>
                <a:latin typeface="Arial"/>
                <a:cs typeface="Arial"/>
              </a:rPr>
              <a:t> </a:t>
            </a:r>
            <a:r>
              <a:rPr sz="1800" spc="0" dirty="0" smtClean="0">
                <a:solidFill>
                  <a:srgbClr val="4F81BC"/>
                </a:solidFill>
                <a:latin typeface="Arial"/>
                <a:cs typeface="Arial"/>
              </a:rPr>
              <a:t>esa</a:t>
            </a:r>
            <a:r>
              <a:rPr sz="1800" spc="44" dirty="0" smtClean="0">
                <a:solidFill>
                  <a:srgbClr val="4F81BC"/>
                </a:solidFill>
                <a:latin typeface="Arial"/>
                <a:cs typeface="Arial"/>
              </a:rPr>
              <a:t> </a:t>
            </a:r>
            <a:r>
              <a:rPr sz="1800" spc="0" dirty="0" smtClean="0">
                <a:solidFill>
                  <a:srgbClr val="4F81BC"/>
                </a:solidFill>
                <a:latin typeface="Arial"/>
                <a:cs typeface="Arial"/>
              </a:rPr>
              <a:t>oc</a:t>
            </a:r>
            <a:r>
              <a:rPr sz="1800" spc="-9" dirty="0" smtClean="0">
                <a:solidFill>
                  <a:srgbClr val="4F81BC"/>
                </a:solidFill>
                <a:latin typeface="Arial"/>
                <a:cs typeface="Arial"/>
              </a:rPr>
              <a:t>a</a:t>
            </a:r>
            <a:r>
              <a:rPr sz="1800" spc="9" dirty="0" smtClean="0">
                <a:solidFill>
                  <a:srgbClr val="4F81BC"/>
                </a:solidFill>
                <a:latin typeface="Arial"/>
                <a:cs typeface="Arial"/>
              </a:rPr>
              <a:t>s</a:t>
            </a:r>
            <a:r>
              <a:rPr sz="1800" spc="0" dirty="0" smtClean="0">
                <a:solidFill>
                  <a:srgbClr val="4F81BC"/>
                </a:solidFill>
                <a:latin typeface="Arial"/>
                <a:cs typeface="Arial"/>
              </a:rPr>
              <a:t>i</a:t>
            </a:r>
            <a:r>
              <a:rPr sz="1800" spc="-9" dirty="0" smtClean="0">
                <a:solidFill>
                  <a:srgbClr val="4F81BC"/>
                </a:solidFill>
                <a:latin typeface="Arial"/>
                <a:cs typeface="Arial"/>
              </a:rPr>
              <a:t>ó</a:t>
            </a:r>
            <a:r>
              <a:rPr sz="1800" spc="0" dirty="0" smtClean="0">
                <a:solidFill>
                  <a:srgbClr val="4F81BC"/>
                </a:solidFill>
                <a:latin typeface="Arial"/>
                <a:cs typeface="Arial"/>
              </a:rPr>
              <a:t>n</a:t>
            </a:r>
            <a:r>
              <a:rPr sz="1800" spc="49" dirty="0" smtClean="0">
                <a:solidFill>
                  <a:srgbClr val="4F81BC"/>
                </a:solidFill>
                <a:latin typeface="Arial"/>
                <a:cs typeface="Arial"/>
              </a:rPr>
              <a:t> </a:t>
            </a:r>
            <a:r>
              <a:rPr sz="1800" spc="9" dirty="0" smtClean="0">
                <a:solidFill>
                  <a:srgbClr val="4F81BC"/>
                </a:solidFill>
                <a:latin typeface="Arial"/>
                <a:cs typeface="Arial"/>
              </a:rPr>
              <a:t>s</a:t>
            </a:r>
            <a:r>
              <a:rPr sz="1800" spc="0" dirty="0" smtClean="0">
                <a:solidFill>
                  <a:srgbClr val="4F81BC"/>
                </a:solidFill>
                <a:latin typeface="Arial"/>
                <a:cs typeface="Arial"/>
              </a:rPr>
              <a:t>e</a:t>
            </a:r>
            <a:r>
              <a:rPr sz="1800" spc="59" dirty="0" smtClean="0">
                <a:solidFill>
                  <a:srgbClr val="4F81BC"/>
                </a:solidFill>
                <a:latin typeface="Arial"/>
                <a:cs typeface="Arial"/>
              </a:rPr>
              <a:t> </a:t>
            </a:r>
            <a:r>
              <a:rPr sz="1800" spc="-4" dirty="0" smtClean="0">
                <a:solidFill>
                  <a:srgbClr val="4F81BC"/>
                </a:solidFill>
                <a:latin typeface="Arial"/>
                <a:cs typeface="Arial"/>
              </a:rPr>
              <a:t>deb</a:t>
            </a:r>
            <a:r>
              <a:rPr sz="1800" spc="0" dirty="0" smtClean="0">
                <a:solidFill>
                  <a:srgbClr val="4F81BC"/>
                </a:solidFill>
                <a:latin typeface="Arial"/>
                <a:cs typeface="Arial"/>
              </a:rPr>
              <a:t>e</a:t>
            </a:r>
            <a:r>
              <a:rPr sz="1800" spc="49" dirty="0" smtClean="0">
                <a:solidFill>
                  <a:srgbClr val="4F81BC"/>
                </a:solidFill>
                <a:latin typeface="Arial"/>
                <a:cs typeface="Arial"/>
              </a:rPr>
              <a:t> </a:t>
            </a:r>
            <a:r>
              <a:rPr sz="1800" spc="9" dirty="0" smtClean="0">
                <a:solidFill>
                  <a:srgbClr val="4F81BC"/>
                </a:solidFill>
                <a:latin typeface="Arial"/>
                <a:cs typeface="Arial"/>
              </a:rPr>
              <a:t>r</a:t>
            </a:r>
            <a:r>
              <a:rPr sz="1800" spc="0" dirty="0" smtClean="0">
                <a:solidFill>
                  <a:srgbClr val="4F81BC"/>
                </a:solidFill>
                <a:latin typeface="Arial"/>
                <a:cs typeface="Arial"/>
              </a:rPr>
              <a:t>e</a:t>
            </a:r>
            <a:r>
              <a:rPr sz="1800" spc="-9" dirty="0" smtClean="0">
                <a:solidFill>
                  <a:srgbClr val="4F81BC"/>
                </a:solidFill>
                <a:latin typeface="Arial"/>
                <a:cs typeface="Arial"/>
              </a:rPr>
              <a:t>a</a:t>
            </a:r>
            <a:r>
              <a:rPr sz="1800" spc="4" dirty="0" smtClean="0">
                <a:solidFill>
                  <a:srgbClr val="4F81BC"/>
                </a:solidFill>
                <a:latin typeface="Arial"/>
                <a:cs typeface="Arial"/>
              </a:rPr>
              <a:t>l</a:t>
            </a:r>
            <a:r>
              <a:rPr sz="1800" spc="0" dirty="0" smtClean="0">
                <a:solidFill>
                  <a:srgbClr val="4F81BC"/>
                </a:solidFill>
                <a:latin typeface="Arial"/>
                <a:cs typeface="Arial"/>
              </a:rPr>
              <a:t>iz</a:t>
            </a:r>
            <a:r>
              <a:rPr sz="1800" spc="-9" dirty="0" smtClean="0">
                <a:solidFill>
                  <a:srgbClr val="4F81BC"/>
                </a:solidFill>
                <a:latin typeface="Arial"/>
                <a:cs typeface="Arial"/>
              </a:rPr>
              <a:t>a</a:t>
            </a:r>
            <a:r>
              <a:rPr sz="1800" spc="0" dirty="0" smtClean="0">
                <a:solidFill>
                  <a:srgbClr val="4F81BC"/>
                </a:solidFill>
                <a:latin typeface="Arial"/>
                <a:cs typeface="Arial"/>
              </a:rPr>
              <a:t>r</a:t>
            </a:r>
            <a:r>
              <a:rPr sz="1800" spc="69" dirty="0" smtClean="0">
                <a:solidFill>
                  <a:srgbClr val="4F81BC"/>
                </a:solidFill>
                <a:latin typeface="Arial"/>
                <a:cs typeface="Arial"/>
              </a:rPr>
              <a:t> </a:t>
            </a:r>
            <a:r>
              <a:rPr sz="1800" spc="-4" dirty="0" smtClean="0">
                <a:solidFill>
                  <a:srgbClr val="4F81BC"/>
                </a:solidFill>
                <a:latin typeface="Arial"/>
                <a:cs typeface="Arial"/>
              </a:rPr>
              <a:t>u</a:t>
            </a:r>
            <a:r>
              <a:rPr sz="1800" spc="0" dirty="0" smtClean="0">
                <a:solidFill>
                  <a:srgbClr val="4F81BC"/>
                </a:solidFill>
                <a:latin typeface="Arial"/>
                <a:cs typeface="Arial"/>
              </a:rPr>
              <a:t>n</a:t>
            </a:r>
            <a:r>
              <a:rPr sz="1800" spc="49" dirty="0" smtClean="0">
                <a:solidFill>
                  <a:srgbClr val="4F81BC"/>
                </a:solidFill>
                <a:latin typeface="Arial"/>
                <a:cs typeface="Arial"/>
              </a:rPr>
              <a:t> </a:t>
            </a:r>
            <a:r>
              <a:rPr sz="1800" spc="0" dirty="0" smtClean="0">
                <a:solidFill>
                  <a:srgbClr val="4F81BC"/>
                </a:solidFill>
                <a:latin typeface="Arial"/>
                <a:cs typeface="Arial"/>
              </a:rPr>
              <a:t>l</a:t>
            </a:r>
            <a:r>
              <a:rPr sz="1800" spc="-9" dirty="0" smtClean="0">
                <a:solidFill>
                  <a:srgbClr val="4F81BC"/>
                </a:solidFill>
                <a:latin typeface="Arial"/>
                <a:cs typeface="Arial"/>
              </a:rPr>
              <a:t>a</a:t>
            </a:r>
            <a:r>
              <a:rPr sz="1800" spc="9" dirty="0" smtClean="0">
                <a:solidFill>
                  <a:srgbClr val="4F81BC"/>
                </a:solidFill>
                <a:latin typeface="Arial"/>
                <a:cs typeface="Arial"/>
              </a:rPr>
              <a:t>v</a:t>
            </a:r>
            <a:r>
              <a:rPr sz="1800" spc="0" dirty="0" smtClean="0">
                <a:solidFill>
                  <a:srgbClr val="4F81BC"/>
                </a:solidFill>
                <a:latin typeface="Arial"/>
                <a:cs typeface="Arial"/>
              </a:rPr>
              <a:t>a</a:t>
            </a:r>
            <a:r>
              <a:rPr sz="1800" spc="-9" dirty="0" smtClean="0">
                <a:solidFill>
                  <a:srgbClr val="4F81BC"/>
                </a:solidFill>
                <a:latin typeface="Arial"/>
                <a:cs typeface="Arial"/>
              </a:rPr>
              <a:t>d</a:t>
            </a:r>
            <a:r>
              <a:rPr sz="1800" spc="0" dirty="0" smtClean="0">
                <a:solidFill>
                  <a:srgbClr val="4F81BC"/>
                </a:solidFill>
                <a:latin typeface="Arial"/>
                <a:cs typeface="Arial"/>
              </a:rPr>
              <a:t>o</a:t>
            </a:r>
            <a:r>
              <a:rPr sz="1800" spc="49" dirty="0" smtClean="0">
                <a:solidFill>
                  <a:srgbClr val="4F81BC"/>
                </a:solidFill>
                <a:latin typeface="Arial"/>
                <a:cs typeface="Arial"/>
              </a:rPr>
              <a:t> </a:t>
            </a:r>
            <a:r>
              <a:rPr sz="1800" spc="9" dirty="0" smtClean="0">
                <a:solidFill>
                  <a:srgbClr val="4F81BC"/>
                </a:solidFill>
                <a:latin typeface="Arial"/>
                <a:cs typeface="Arial"/>
              </a:rPr>
              <a:t>c</a:t>
            </a:r>
            <a:r>
              <a:rPr sz="1800" spc="0" dirty="0" smtClean="0">
                <a:solidFill>
                  <a:srgbClr val="4F81BC"/>
                </a:solidFill>
                <a:latin typeface="Arial"/>
                <a:cs typeface="Arial"/>
              </a:rPr>
              <a:t>o</a:t>
            </a:r>
            <a:r>
              <a:rPr sz="1800" spc="4" dirty="0" smtClean="0">
                <a:solidFill>
                  <a:srgbClr val="4F81BC"/>
                </a:solidFill>
                <a:latin typeface="Arial"/>
                <a:cs typeface="Arial"/>
              </a:rPr>
              <a:t>m</a:t>
            </a:r>
            <a:r>
              <a:rPr sz="1800" spc="0" dirty="0" smtClean="0">
                <a:solidFill>
                  <a:srgbClr val="4F81BC"/>
                </a:solidFill>
                <a:latin typeface="Arial"/>
                <a:cs typeface="Arial"/>
              </a:rPr>
              <a:t>p</a:t>
            </a:r>
            <a:r>
              <a:rPr sz="1800" spc="-9" dirty="0" smtClean="0">
                <a:solidFill>
                  <a:srgbClr val="4F81BC"/>
                </a:solidFill>
                <a:latin typeface="Arial"/>
                <a:cs typeface="Arial"/>
              </a:rPr>
              <a:t>l</a:t>
            </a:r>
            <a:r>
              <a:rPr sz="1800" spc="0" dirty="0" smtClean="0">
                <a:solidFill>
                  <a:srgbClr val="4F81BC"/>
                </a:solidFill>
                <a:latin typeface="Arial"/>
                <a:cs typeface="Arial"/>
              </a:rPr>
              <a:t>eto</a:t>
            </a:r>
            <a:r>
              <a:rPr sz="1800" spc="54" dirty="0" smtClean="0">
                <a:solidFill>
                  <a:srgbClr val="4F81BC"/>
                </a:solidFill>
                <a:latin typeface="Arial"/>
                <a:cs typeface="Arial"/>
              </a:rPr>
              <a:t> </a:t>
            </a:r>
            <a:r>
              <a:rPr sz="1800" spc="4" dirty="0" smtClean="0">
                <a:solidFill>
                  <a:srgbClr val="4F81BC"/>
                </a:solidFill>
                <a:latin typeface="Arial"/>
                <a:cs typeface="Arial"/>
              </a:rPr>
              <a:t>de</a:t>
            </a:r>
            <a:r>
              <a:rPr lang="es-CL" sz="1800" spc="4" dirty="0" smtClean="0">
                <a:solidFill>
                  <a:srgbClr val="4F81BC"/>
                </a:solidFill>
                <a:latin typeface="Arial"/>
                <a:cs typeface="Arial"/>
              </a:rPr>
              <a:t> las redes con el mismo objetivo de evacuar la suciedad que pudiera depositarse en la tuberías de la red.</a:t>
            </a:r>
            <a:endParaRPr sz="1800" dirty="0">
              <a:latin typeface="Arial"/>
              <a:cs typeface="Arial"/>
            </a:endParaRPr>
          </a:p>
        </p:txBody>
      </p:sp>
      <p:sp>
        <p:nvSpPr>
          <p:cNvPr id="2" name="object 2"/>
          <p:cNvSpPr txBox="1"/>
          <p:nvPr/>
        </p:nvSpPr>
        <p:spPr>
          <a:xfrm>
            <a:off x="8131809" y="6558999"/>
            <a:ext cx="124790" cy="151892"/>
          </a:xfrm>
          <a:prstGeom prst="rect">
            <a:avLst/>
          </a:prstGeom>
        </p:spPr>
        <p:txBody>
          <a:bodyPr wrap="square" lIns="0" tIns="0" rIns="0" bIns="0" rtlCol="0">
            <a:noAutofit/>
          </a:bodyPr>
          <a:lstStyle/>
          <a:p>
            <a:pPr marL="12700">
              <a:lnSpc>
                <a:spcPts val="1135"/>
              </a:lnSpc>
              <a:spcBef>
                <a:spcPts val="56"/>
              </a:spcBef>
            </a:pPr>
            <a:endParaRPr sz="1000" dirty="0">
              <a:latin typeface="Verdana"/>
              <a:cs typeface="Verdana"/>
            </a:endParaRP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object 23"/>
          <p:cNvSpPr/>
          <p:nvPr/>
        </p:nvSpPr>
        <p:spPr>
          <a:xfrm>
            <a:off x="8439912" y="19811"/>
            <a:ext cx="286511" cy="868680"/>
          </a:xfrm>
          <a:prstGeom prst="rect">
            <a:avLst/>
          </a:prstGeom>
          <a:blipFill>
            <a:blip r:embed="rId3" cstate="print"/>
            <a:stretch>
              <a:fillRect/>
            </a:stretch>
          </a:blipFill>
        </p:spPr>
        <p:txBody>
          <a:bodyPr wrap="square" lIns="0" tIns="0" rIns="0" bIns="0" rtlCol="0">
            <a:noAutofit/>
          </a:bodyPr>
          <a:lstStyle/>
          <a:p>
            <a:endParaRPr/>
          </a:p>
        </p:txBody>
      </p:sp>
      <p:sp>
        <p:nvSpPr>
          <p:cNvPr id="24" name="object 24"/>
          <p:cNvSpPr/>
          <p:nvPr/>
        </p:nvSpPr>
        <p:spPr>
          <a:xfrm>
            <a:off x="8413750" y="-6350"/>
            <a:ext cx="284162" cy="866775"/>
          </a:xfrm>
          <a:custGeom>
            <a:avLst/>
            <a:gdLst/>
            <a:ahLst/>
            <a:cxnLst/>
            <a:rect l="l" t="t" r="r" b="b"/>
            <a:pathLst>
              <a:path w="284162" h="866775">
                <a:moveTo>
                  <a:pt x="284162" y="6350"/>
                </a:moveTo>
                <a:lnTo>
                  <a:pt x="0" y="6350"/>
                </a:lnTo>
                <a:lnTo>
                  <a:pt x="0" y="866775"/>
                </a:lnTo>
                <a:lnTo>
                  <a:pt x="284162" y="866775"/>
                </a:lnTo>
                <a:lnTo>
                  <a:pt x="284162" y="6350"/>
                </a:lnTo>
                <a:close/>
              </a:path>
            </a:pathLst>
          </a:custGeom>
          <a:solidFill>
            <a:srgbClr val="006CB7"/>
          </a:solidFill>
        </p:spPr>
        <p:txBody>
          <a:bodyPr wrap="square" lIns="0" tIns="0" rIns="0" bIns="0" rtlCol="0">
            <a:noAutofit/>
          </a:bodyPr>
          <a:lstStyle/>
          <a:p>
            <a:endParaRPr/>
          </a:p>
        </p:txBody>
      </p:sp>
      <p:sp>
        <p:nvSpPr>
          <p:cNvPr id="25" name="object 25"/>
          <p:cNvSpPr/>
          <p:nvPr/>
        </p:nvSpPr>
        <p:spPr>
          <a:xfrm>
            <a:off x="8723376" y="25907"/>
            <a:ext cx="350520" cy="862584"/>
          </a:xfrm>
          <a:prstGeom prst="rect">
            <a:avLst/>
          </a:prstGeom>
          <a:blipFill>
            <a:blip r:embed="rId4" cstate="print"/>
            <a:stretch>
              <a:fillRect/>
            </a:stretch>
          </a:blipFill>
        </p:spPr>
        <p:txBody>
          <a:bodyPr wrap="square" lIns="0" tIns="0" rIns="0" bIns="0" rtlCol="0">
            <a:noAutofit/>
          </a:bodyPr>
          <a:lstStyle/>
          <a:p>
            <a:endParaRPr/>
          </a:p>
        </p:txBody>
      </p:sp>
      <p:sp>
        <p:nvSpPr>
          <p:cNvPr id="26" name="object 26"/>
          <p:cNvSpPr/>
          <p:nvPr/>
        </p:nvSpPr>
        <p:spPr>
          <a:xfrm>
            <a:off x="8697976" y="0"/>
            <a:ext cx="347662" cy="860425"/>
          </a:xfrm>
          <a:custGeom>
            <a:avLst/>
            <a:gdLst/>
            <a:ahLst/>
            <a:cxnLst/>
            <a:rect l="l" t="t" r="r" b="b"/>
            <a:pathLst>
              <a:path w="347662" h="860425">
                <a:moveTo>
                  <a:pt x="0" y="860425"/>
                </a:moveTo>
                <a:lnTo>
                  <a:pt x="347662" y="860425"/>
                </a:lnTo>
                <a:lnTo>
                  <a:pt x="347662" y="0"/>
                </a:lnTo>
                <a:lnTo>
                  <a:pt x="0" y="0"/>
                </a:lnTo>
                <a:lnTo>
                  <a:pt x="0" y="860425"/>
                </a:lnTo>
                <a:close/>
              </a:path>
            </a:pathLst>
          </a:custGeom>
          <a:solidFill>
            <a:srgbClr val="EE4144"/>
          </a:solidFill>
        </p:spPr>
        <p:txBody>
          <a:bodyPr wrap="square" lIns="0" tIns="0" rIns="0" bIns="0" rtlCol="0">
            <a:noAutofit/>
          </a:bodyPr>
          <a:lstStyle/>
          <a:p>
            <a:endParaRPr/>
          </a:p>
        </p:txBody>
      </p:sp>
      <p:sp>
        <p:nvSpPr>
          <p:cNvPr id="19" name="object 19"/>
          <p:cNvSpPr/>
          <p:nvPr/>
        </p:nvSpPr>
        <p:spPr>
          <a:xfrm>
            <a:off x="8380476" y="6377938"/>
            <a:ext cx="288035" cy="460248"/>
          </a:xfrm>
          <a:prstGeom prst="rect">
            <a:avLst/>
          </a:prstGeom>
          <a:blipFill>
            <a:blip r:embed="rId5" cstate="print"/>
            <a:stretch>
              <a:fillRect/>
            </a:stretch>
          </a:blipFill>
        </p:spPr>
        <p:txBody>
          <a:bodyPr wrap="square" lIns="0" tIns="0" rIns="0" bIns="0" rtlCol="0">
            <a:noAutofit/>
          </a:bodyPr>
          <a:lstStyle/>
          <a:p>
            <a:endParaRPr/>
          </a:p>
        </p:txBody>
      </p:sp>
      <p:sp>
        <p:nvSpPr>
          <p:cNvPr id="20" name="object 20"/>
          <p:cNvSpPr/>
          <p:nvPr/>
        </p:nvSpPr>
        <p:spPr>
          <a:xfrm>
            <a:off x="8413750" y="6400799"/>
            <a:ext cx="284162" cy="457200"/>
          </a:xfrm>
          <a:custGeom>
            <a:avLst/>
            <a:gdLst/>
            <a:ahLst/>
            <a:cxnLst/>
            <a:rect l="l" t="t" r="r" b="b"/>
            <a:pathLst>
              <a:path w="284162" h="457200">
                <a:moveTo>
                  <a:pt x="284162" y="0"/>
                </a:moveTo>
                <a:lnTo>
                  <a:pt x="0" y="0"/>
                </a:lnTo>
                <a:lnTo>
                  <a:pt x="0" y="457197"/>
                </a:lnTo>
                <a:lnTo>
                  <a:pt x="284162" y="457197"/>
                </a:lnTo>
                <a:lnTo>
                  <a:pt x="284162" y="0"/>
                </a:lnTo>
                <a:close/>
              </a:path>
            </a:pathLst>
          </a:custGeom>
          <a:solidFill>
            <a:srgbClr val="006CB7"/>
          </a:solidFill>
        </p:spPr>
        <p:txBody>
          <a:bodyPr wrap="square" lIns="0" tIns="0" rIns="0" bIns="0" rtlCol="0">
            <a:noAutofit/>
          </a:bodyPr>
          <a:lstStyle/>
          <a:p>
            <a:endParaRPr/>
          </a:p>
        </p:txBody>
      </p:sp>
      <p:sp>
        <p:nvSpPr>
          <p:cNvPr id="21" name="object 21"/>
          <p:cNvSpPr/>
          <p:nvPr/>
        </p:nvSpPr>
        <p:spPr>
          <a:xfrm>
            <a:off x="8665464" y="6377938"/>
            <a:ext cx="350520" cy="460248"/>
          </a:xfrm>
          <a:prstGeom prst="rect">
            <a:avLst/>
          </a:prstGeom>
          <a:blipFill>
            <a:blip r:embed="rId6" cstate="print"/>
            <a:stretch>
              <a:fillRect/>
            </a:stretch>
          </a:blipFill>
        </p:spPr>
        <p:txBody>
          <a:bodyPr wrap="square" lIns="0" tIns="0" rIns="0" bIns="0" rtlCol="0">
            <a:noAutofit/>
          </a:bodyPr>
          <a:lstStyle/>
          <a:p>
            <a:endParaRPr/>
          </a:p>
        </p:txBody>
      </p:sp>
      <p:sp>
        <p:nvSpPr>
          <p:cNvPr id="22" name="object 22"/>
          <p:cNvSpPr/>
          <p:nvPr/>
        </p:nvSpPr>
        <p:spPr>
          <a:xfrm>
            <a:off x="8697976" y="6400799"/>
            <a:ext cx="347662" cy="457200"/>
          </a:xfrm>
          <a:custGeom>
            <a:avLst/>
            <a:gdLst/>
            <a:ahLst/>
            <a:cxnLst/>
            <a:rect l="l" t="t" r="r" b="b"/>
            <a:pathLst>
              <a:path w="347662" h="457200">
                <a:moveTo>
                  <a:pt x="347662" y="0"/>
                </a:moveTo>
                <a:lnTo>
                  <a:pt x="0" y="0"/>
                </a:lnTo>
                <a:lnTo>
                  <a:pt x="0" y="457197"/>
                </a:lnTo>
                <a:lnTo>
                  <a:pt x="347662" y="457197"/>
                </a:lnTo>
                <a:lnTo>
                  <a:pt x="347662" y="0"/>
                </a:lnTo>
                <a:close/>
              </a:path>
            </a:pathLst>
          </a:custGeom>
          <a:solidFill>
            <a:srgbClr val="EE4144"/>
          </a:solidFill>
        </p:spPr>
        <p:txBody>
          <a:bodyPr wrap="square" lIns="0" tIns="0" rIns="0" bIns="0" rtlCol="0">
            <a:noAutofit/>
          </a:bodyPr>
          <a:lstStyle/>
          <a:p>
            <a:endParaRPr/>
          </a:p>
        </p:txBody>
      </p:sp>
      <p:sp>
        <p:nvSpPr>
          <p:cNvPr id="18" name="object 18"/>
          <p:cNvSpPr/>
          <p:nvPr/>
        </p:nvSpPr>
        <p:spPr>
          <a:xfrm>
            <a:off x="2243302" y="4191000"/>
            <a:ext cx="3814699" cy="2790762"/>
          </a:xfrm>
          <a:prstGeom prst="rect">
            <a:avLst/>
          </a:prstGeom>
          <a:blipFill>
            <a:blip r:embed="rId7" cstate="print"/>
            <a:stretch>
              <a:fillRect/>
            </a:stretch>
          </a:blipFill>
        </p:spPr>
        <p:txBody>
          <a:bodyPr wrap="square" lIns="0" tIns="0" rIns="0" bIns="0" rtlCol="0">
            <a:noAutofit/>
          </a:bodyPr>
          <a:lstStyle/>
          <a:p>
            <a:endParaRPr/>
          </a:p>
        </p:txBody>
      </p:sp>
      <p:sp>
        <p:nvSpPr>
          <p:cNvPr id="16" name="object 16"/>
          <p:cNvSpPr txBox="1"/>
          <p:nvPr/>
        </p:nvSpPr>
        <p:spPr>
          <a:xfrm>
            <a:off x="961440" y="657282"/>
            <a:ext cx="6830366" cy="462417"/>
          </a:xfrm>
          <a:prstGeom prst="rect">
            <a:avLst/>
          </a:prstGeom>
        </p:spPr>
        <p:style>
          <a:lnRef idx="1">
            <a:schemeClr val="accent1"/>
          </a:lnRef>
          <a:fillRef idx="2">
            <a:schemeClr val="accent1"/>
          </a:fillRef>
          <a:effectRef idx="1">
            <a:schemeClr val="accent1"/>
          </a:effectRef>
          <a:fontRef idx="minor">
            <a:schemeClr val="dk1"/>
          </a:fontRef>
        </p:style>
        <p:txBody>
          <a:bodyPr wrap="square" lIns="0" tIns="0" rIns="0" bIns="0" rtlCol="0" anchor="ctr">
            <a:noAutofit/>
          </a:bodyPr>
          <a:lstStyle/>
          <a:p>
            <a:pPr marL="12700" marR="34289" algn="ctr">
              <a:lnSpc>
                <a:spcPct val="95825"/>
              </a:lnSpc>
              <a:spcBef>
                <a:spcPts val="90"/>
              </a:spcBef>
            </a:pPr>
            <a:r>
              <a:rPr lang="es-CL" sz="2400" spc="0" dirty="0" smtClean="0">
                <a:solidFill>
                  <a:srgbClr val="006CB7"/>
                </a:solidFill>
                <a:latin typeface="Arial"/>
                <a:cs typeface="Arial"/>
              </a:rPr>
              <a:t>MANTENCI</a:t>
            </a:r>
            <a:r>
              <a:rPr lang="es-CL" sz="2400" spc="-4" dirty="0" smtClean="0">
                <a:solidFill>
                  <a:srgbClr val="006CB7"/>
                </a:solidFill>
                <a:latin typeface="Arial"/>
                <a:cs typeface="Arial"/>
              </a:rPr>
              <a:t>Ó</a:t>
            </a:r>
            <a:r>
              <a:rPr lang="es-CL" sz="2400" spc="0" dirty="0" smtClean="0">
                <a:solidFill>
                  <a:srgbClr val="006CB7"/>
                </a:solidFill>
                <a:latin typeface="Arial"/>
                <a:cs typeface="Arial"/>
              </a:rPr>
              <a:t>N</a:t>
            </a:r>
            <a:r>
              <a:rPr lang="es-CL" sz="2400" spc="24" dirty="0" smtClean="0">
                <a:solidFill>
                  <a:srgbClr val="006CB7"/>
                </a:solidFill>
                <a:latin typeface="Arial"/>
                <a:cs typeface="Arial"/>
              </a:rPr>
              <a:t> </a:t>
            </a:r>
            <a:r>
              <a:rPr lang="es-CL" sz="2400" spc="0" dirty="0" smtClean="0">
                <a:solidFill>
                  <a:srgbClr val="006CB7"/>
                </a:solidFill>
                <a:latin typeface="Arial"/>
                <a:cs typeface="Arial"/>
              </a:rPr>
              <a:t>DE VÁ</a:t>
            </a:r>
            <a:r>
              <a:rPr lang="es-CL" sz="2400" spc="-4" dirty="0" smtClean="0">
                <a:solidFill>
                  <a:srgbClr val="006CB7"/>
                </a:solidFill>
                <a:latin typeface="Arial"/>
                <a:cs typeface="Arial"/>
              </a:rPr>
              <a:t>L</a:t>
            </a:r>
            <a:r>
              <a:rPr lang="es-CL" sz="2400" spc="0" dirty="0" smtClean="0">
                <a:solidFill>
                  <a:srgbClr val="006CB7"/>
                </a:solidFill>
                <a:latin typeface="Arial"/>
                <a:cs typeface="Arial"/>
              </a:rPr>
              <a:t>VU</a:t>
            </a:r>
            <a:r>
              <a:rPr lang="es-CL" sz="2400" spc="-4" dirty="0" smtClean="0">
                <a:solidFill>
                  <a:srgbClr val="006CB7"/>
                </a:solidFill>
                <a:latin typeface="Arial"/>
                <a:cs typeface="Arial"/>
              </a:rPr>
              <a:t>L</a:t>
            </a:r>
            <a:r>
              <a:rPr lang="es-CL" sz="2400" spc="0" dirty="0" smtClean="0">
                <a:solidFill>
                  <a:srgbClr val="006CB7"/>
                </a:solidFill>
                <a:latin typeface="Arial"/>
                <a:cs typeface="Arial"/>
              </a:rPr>
              <a:t>AS</a:t>
            </a:r>
            <a:endParaRPr lang="es-CL" sz="2400" dirty="0">
              <a:latin typeface="Arial"/>
              <a:cs typeface="Arial"/>
            </a:endParaRPr>
          </a:p>
        </p:txBody>
      </p:sp>
      <p:sp>
        <p:nvSpPr>
          <p:cNvPr id="15" name="object 15"/>
          <p:cNvSpPr txBox="1"/>
          <p:nvPr/>
        </p:nvSpPr>
        <p:spPr>
          <a:xfrm>
            <a:off x="618540" y="1821616"/>
            <a:ext cx="139700" cy="254000"/>
          </a:xfrm>
          <a:prstGeom prst="rect">
            <a:avLst/>
          </a:prstGeom>
        </p:spPr>
        <p:txBody>
          <a:bodyPr wrap="square" lIns="0" tIns="0" rIns="0" bIns="0" rtlCol="0">
            <a:noAutofit/>
          </a:bodyPr>
          <a:lstStyle/>
          <a:p>
            <a:pPr marL="12700">
              <a:lnSpc>
                <a:spcPts val="1939"/>
              </a:lnSpc>
              <a:spcBef>
                <a:spcPts val="97"/>
              </a:spcBef>
            </a:pPr>
            <a:r>
              <a:rPr sz="1800" spc="0" dirty="0" smtClean="0">
                <a:solidFill>
                  <a:srgbClr val="4F81BC"/>
                </a:solidFill>
                <a:latin typeface="Arial"/>
                <a:cs typeface="Arial"/>
              </a:rPr>
              <a:t>•</a:t>
            </a:r>
            <a:endParaRPr sz="1800">
              <a:latin typeface="Arial"/>
              <a:cs typeface="Arial"/>
            </a:endParaRPr>
          </a:p>
        </p:txBody>
      </p:sp>
      <p:sp>
        <p:nvSpPr>
          <p:cNvPr id="14" name="object 14"/>
          <p:cNvSpPr txBox="1"/>
          <p:nvPr/>
        </p:nvSpPr>
        <p:spPr>
          <a:xfrm>
            <a:off x="838200" y="2173978"/>
            <a:ext cx="7162800" cy="1559822"/>
          </a:xfrm>
          <a:prstGeom prst="rect">
            <a:avLst/>
          </a:prstGeom>
          <a:solidFill>
            <a:schemeClr val="accent2">
              <a:lumMod val="60000"/>
              <a:lumOff val="40000"/>
            </a:schemeClr>
          </a:solidFill>
          <a:ln w="28575">
            <a:solidFill>
              <a:schemeClr val="tx1"/>
            </a:solidFill>
          </a:ln>
          <a:effectLst>
            <a:glow rad="228600">
              <a:schemeClr val="accent1">
                <a:satMod val="175000"/>
                <a:alpha val="40000"/>
              </a:schemeClr>
            </a:glow>
          </a:effectLst>
        </p:spPr>
        <p:txBody>
          <a:bodyPr wrap="square" lIns="0" tIns="0" rIns="0" bIns="0" rtlCol="0" anchor="ctr">
            <a:noAutofit/>
          </a:bodyPr>
          <a:lstStyle/>
          <a:p>
            <a:pPr marL="12700" marR="3225" algn="just">
              <a:spcBef>
                <a:spcPts val="97"/>
              </a:spcBef>
            </a:pPr>
            <a:r>
              <a:rPr sz="2000" spc="0" dirty="0" smtClean="0">
                <a:solidFill>
                  <a:schemeClr val="tx1">
                    <a:lumMod val="75000"/>
                    <a:lumOff val="25000"/>
                  </a:schemeClr>
                </a:solidFill>
                <a:latin typeface="Arial"/>
                <a:cs typeface="Arial"/>
              </a:rPr>
              <a:t>A</a:t>
            </a:r>
            <a:r>
              <a:rPr sz="2000" spc="29" dirty="0" smtClean="0">
                <a:solidFill>
                  <a:schemeClr val="tx1">
                    <a:lumMod val="75000"/>
                    <a:lumOff val="25000"/>
                  </a:schemeClr>
                </a:solidFill>
                <a:latin typeface="Arial"/>
                <a:cs typeface="Arial"/>
              </a:rPr>
              <a:t> </a:t>
            </a:r>
            <a:r>
              <a:rPr sz="2000" spc="-4" dirty="0" smtClean="0">
                <a:solidFill>
                  <a:schemeClr val="tx1">
                    <a:lumMod val="75000"/>
                    <a:lumOff val="25000"/>
                  </a:schemeClr>
                </a:solidFill>
                <a:latin typeface="Arial"/>
                <a:cs typeface="Arial"/>
              </a:rPr>
              <a:t>l</a:t>
            </a:r>
            <a:r>
              <a:rPr sz="2000" spc="0" dirty="0" smtClean="0">
                <a:solidFill>
                  <a:schemeClr val="tx1">
                    <a:lumMod val="75000"/>
                    <a:lumOff val="25000"/>
                  </a:schemeClr>
                </a:solidFill>
                <a:latin typeface="Arial"/>
                <a:cs typeface="Arial"/>
              </a:rPr>
              <a:t>o</a:t>
            </a:r>
            <a:r>
              <a:rPr sz="2000" spc="125" dirty="0" smtClean="0">
                <a:solidFill>
                  <a:schemeClr val="tx1">
                    <a:lumMod val="75000"/>
                    <a:lumOff val="25000"/>
                  </a:schemeClr>
                </a:solidFill>
                <a:latin typeface="Arial"/>
                <a:cs typeface="Arial"/>
              </a:rPr>
              <a:t> </a:t>
            </a:r>
            <a:r>
              <a:rPr sz="2000" spc="0" dirty="0" smtClean="0">
                <a:solidFill>
                  <a:schemeClr val="tx1">
                    <a:lumMod val="75000"/>
                    <a:lumOff val="25000"/>
                  </a:schemeClr>
                </a:solidFill>
                <a:latin typeface="Arial"/>
                <a:cs typeface="Arial"/>
              </a:rPr>
              <a:t>me</a:t>
            </a:r>
            <a:r>
              <a:rPr sz="2000" spc="-9" dirty="0" smtClean="0">
                <a:solidFill>
                  <a:schemeClr val="tx1">
                    <a:lumMod val="75000"/>
                    <a:lumOff val="25000"/>
                  </a:schemeClr>
                </a:solidFill>
                <a:latin typeface="Arial"/>
                <a:cs typeface="Arial"/>
              </a:rPr>
              <a:t>n</a:t>
            </a:r>
            <a:r>
              <a:rPr sz="2000" spc="0" dirty="0" smtClean="0">
                <a:solidFill>
                  <a:schemeClr val="tx1">
                    <a:lumMod val="75000"/>
                    <a:lumOff val="25000"/>
                  </a:schemeClr>
                </a:solidFill>
                <a:latin typeface="Arial"/>
                <a:cs typeface="Arial"/>
              </a:rPr>
              <a:t>os</a:t>
            </a:r>
            <a:r>
              <a:rPr sz="2000" spc="119" dirty="0" smtClean="0">
                <a:solidFill>
                  <a:schemeClr val="tx1">
                    <a:lumMod val="75000"/>
                    <a:lumOff val="25000"/>
                  </a:schemeClr>
                </a:solidFill>
                <a:latin typeface="Arial"/>
                <a:cs typeface="Arial"/>
              </a:rPr>
              <a:t> </a:t>
            </a:r>
            <a:r>
              <a:rPr sz="2000" spc="-4" dirty="0" smtClean="0">
                <a:solidFill>
                  <a:schemeClr val="tx1">
                    <a:lumMod val="75000"/>
                    <a:lumOff val="25000"/>
                  </a:schemeClr>
                </a:solidFill>
                <a:latin typeface="Arial"/>
                <a:cs typeface="Arial"/>
              </a:rPr>
              <a:t>un</a:t>
            </a:r>
            <a:r>
              <a:rPr sz="2000" spc="0" dirty="0" smtClean="0">
                <a:solidFill>
                  <a:schemeClr val="tx1">
                    <a:lumMod val="75000"/>
                    <a:lumOff val="25000"/>
                  </a:schemeClr>
                </a:solidFill>
                <a:latin typeface="Arial"/>
                <a:cs typeface="Arial"/>
              </a:rPr>
              <a:t>a</a:t>
            </a:r>
            <a:r>
              <a:rPr sz="2000" spc="119" dirty="0" smtClean="0">
                <a:solidFill>
                  <a:schemeClr val="tx1">
                    <a:lumMod val="75000"/>
                    <a:lumOff val="25000"/>
                  </a:schemeClr>
                </a:solidFill>
                <a:latin typeface="Arial"/>
                <a:cs typeface="Arial"/>
              </a:rPr>
              <a:t> </a:t>
            </a:r>
            <a:r>
              <a:rPr sz="2000" spc="0" dirty="0" smtClean="0">
                <a:solidFill>
                  <a:schemeClr val="tx1">
                    <a:lumMod val="75000"/>
                    <a:lumOff val="25000"/>
                  </a:schemeClr>
                </a:solidFill>
                <a:latin typeface="Arial"/>
                <a:cs typeface="Arial"/>
              </a:rPr>
              <a:t>vez</a:t>
            </a:r>
            <a:r>
              <a:rPr sz="2000" spc="119" dirty="0" smtClean="0">
                <a:solidFill>
                  <a:schemeClr val="tx1">
                    <a:lumMod val="75000"/>
                    <a:lumOff val="25000"/>
                  </a:schemeClr>
                </a:solidFill>
                <a:latin typeface="Arial"/>
                <a:cs typeface="Arial"/>
              </a:rPr>
              <a:t> </a:t>
            </a:r>
            <a:r>
              <a:rPr sz="2000" spc="-4" dirty="0" smtClean="0">
                <a:solidFill>
                  <a:schemeClr val="tx1">
                    <a:lumMod val="75000"/>
                    <a:lumOff val="25000"/>
                  </a:schemeClr>
                </a:solidFill>
                <a:latin typeface="Arial"/>
                <a:cs typeface="Arial"/>
              </a:rPr>
              <a:t>a</a:t>
            </a:r>
            <a:r>
              <a:rPr sz="2000" spc="0" dirty="0" smtClean="0">
                <a:solidFill>
                  <a:schemeClr val="tx1">
                    <a:lumMod val="75000"/>
                    <a:lumOff val="25000"/>
                  </a:schemeClr>
                </a:solidFill>
                <a:latin typeface="Arial"/>
                <a:cs typeface="Arial"/>
              </a:rPr>
              <a:t>l</a:t>
            </a:r>
            <a:r>
              <a:rPr sz="2000" spc="119" dirty="0" smtClean="0">
                <a:solidFill>
                  <a:schemeClr val="tx1">
                    <a:lumMod val="75000"/>
                    <a:lumOff val="25000"/>
                  </a:schemeClr>
                </a:solidFill>
                <a:latin typeface="Arial"/>
                <a:cs typeface="Arial"/>
              </a:rPr>
              <a:t> </a:t>
            </a:r>
            <a:r>
              <a:rPr sz="2000" spc="0" dirty="0" smtClean="0">
                <a:solidFill>
                  <a:schemeClr val="tx1">
                    <a:lumMod val="75000"/>
                    <a:lumOff val="25000"/>
                  </a:schemeClr>
                </a:solidFill>
                <a:latin typeface="Arial"/>
                <a:cs typeface="Arial"/>
              </a:rPr>
              <a:t>mes,</a:t>
            </a:r>
            <a:r>
              <a:rPr sz="2000" spc="114" dirty="0" smtClean="0">
                <a:solidFill>
                  <a:schemeClr val="tx1">
                    <a:lumMod val="75000"/>
                    <a:lumOff val="25000"/>
                  </a:schemeClr>
                </a:solidFill>
                <a:latin typeface="Arial"/>
                <a:cs typeface="Arial"/>
              </a:rPr>
              <a:t> </a:t>
            </a:r>
            <a:r>
              <a:rPr sz="2000" spc="0" dirty="0" smtClean="0">
                <a:solidFill>
                  <a:schemeClr val="tx1">
                    <a:lumMod val="75000"/>
                    <a:lumOff val="25000"/>
                  </a:schemeClr>
                </a:solidFill>
                <a:latin typeface="Arial"/>
                <a:cs typeface="Arial"/>
              </a:rPr>
              <a:t>se</a:t>
            </a:r>
            <a:r>
              <a:rPr sz="2000" spc="119" dirty="0" smtClean="0">
                <a:solidFill>
                  <a:schemeClr val="tx1">
                    <a:lumMod val="75000"/>
                    <a:lumOff val="25000"/>
                  </a:schemeClr>
                </a:solidFill>
                <a:latin typeface="Arial"/>
                <a:cs typeface="Arial"/>
              </a:rPr>
              <a:t> </a:t>
            </a:r>
            <a:r>
              <a:rPr sz="2000" spc="-4" dirty="0" smtClean="0">
                <a:solidFill>
                  <a:schemeClr val="tx1">
                    <a:lumMod val="75000"/>
                    <a:lumOff val="25000"/>
                  </a:schemeClr>
                </a:solidFill>
                <a:latin typeface="Arial"/>
                <a:cs typeface="Arial"/>
              </a:rPr>
              <a:t>debe</a:t>
            </a:r>
            <a:r>
              <a:rPr sz="2000" spc="0" dirty="0" smtClean="0">
                <a:solidFill>
                  <a:schemeClr val="tx1">
                    <a:lumMod val="75000"/>
                    <a:lumOff val="25000"/>
                  </a:schemeClr>
                </a:solidFill>
                <a:latin typeface="Arial"/>
                <a:cs typeface="Arial"/>
              </a:rPr>
              <a:t>n</a:t>
            </a:r>
            <a:r>
              <a:rPr sz="2000" spc="119" dirty="0" smtClean="0">
                <a:solidFill>
                  <a:schemeClr val="tx1">
                    <a:lumMod val="75000"/>
                    <a:lumOff val="25000"/>
                  </a:schemeClr>
                </a:solidFill>
                <a:latin typeface="Arial"/>
                <a:cs typeface="Arial"/>
              </a:rPr>
              <a:t> </a:t>
            </a:r>
            <a:r>
              <a:rPr sz="2000" spc="0" dirty="0" smtClean="0">
                <a:solidFill>
                  <a:schemeClr val="tx1">
                    <a:lumMod val="75000"/>
                    <a:lumOff val="25000"/>
                  </a:schemeClr>
                </a:solidFill>
                <a:latin typeface="Arial"/>
                <a:cs typeface="Arial"/>
              </a:rPr>
              <a:t>ac</a:t>
            </a:r>
            <a:r>
              <a:rPr sz="2000" spc="4" dirty="0" smtClean="0">
                <a:solidFill>
                  <a:schemeClr val="tx1">
                    <a:lumMod val="75000"/>
                    <a:lumOff val="25000"/>
                  </a:schemeClr>
                </a:solidFill>
                <a:latin typeface="Arial"/>
                <a:cs typeface="Arial"/>
              </a:rPr>
              <a:t>ci</a:t>
            </a:r>
            <a:r>
              <a:rPr sz="2000" spc="0" dirty="0" smtClean="0">
                <a:solidFill>
                  <a:schemeClr val="tx1">
                    <a:lumMod val="75000"/>
                    <a:lumOff val="25000"/>
                  </a:schemeClr>
                </a:solidFill>
                <a:latin typeface="Arial"/>
                <a:cs typeface="Arial"/>
              </a:rPr>
              <a:t>o</a:t>
            </a:r>
            <a:r>
              <a:rPr sz="2000" spc="-9" dirty="0" smtClean="0">
                <a:solidFill>
                  <a:schemeClr val="tx1">
                    <a:lumMod val="75000"/>
                    <a:lumOff val="25000"/>
                  </a:schemeClr>
                </a:solidFill>
                <a:latin typeface="Arial"/>
                <a:cs typeface="Arial"/>
              </a:rPr>
              <a:t>n</a:t>
            </a:r>
            <a:r>
              <a:rPr sz="2000" spc="0" dirty="0" smtClean="0">
                <a:solidFill>
                  <a:schemeClr val="tx1">
                    <a:lumMod val="75000"/>
                    <a:lumOff val="25000"/>
                  </a:schemeClr>
                </a:solidFill>
                <a:latin typeface="Arial"/>
                <a:cs typeface="Arial"/>
              </a:rPr>
              <a:t>ar</a:t>
            </a:r>
            <a:r>
              <a:rPr sz="2000" spc="124" dirty="0" smtClean="0">
                <a:solidFill>
                  <a:schemeClr val="tx1">
                    <a:lumMod val="75000"/>
                    <a:lumOff val="25000"/>
                  </a:schemeClr>
                </a:solidFill>
                <a:latin typeface="Arial"/>
                <a:cs typeface="Arial"/>
              </a:rPr>
              <a:t> </a:t>
            </a:r>
            <a:r>
              <a:rPr sz="2000" spc="0" dirty="0" smtClean="0">
                <a:solidFill>
                  <a:schemeClr val="tx1">
                    <a:lumMod val="75000"/>
                    <a:lumOff val="25000"/>
                  </a:schemeClr>
                </a:solidFill>
                <a:latin typeface="Arial"/>
                <a:cs typeface="Arial"/>
              </a:rPr>
              <a:t>to</a:t>
            </a:r>
            <a:r>
              <a:rPr sz="2000" spc="-4" dirty="0" smtClean="0">
                <a:solidFill>
                  <a:schemeClr val="tx1">
                    <a:lumMod val="75000"/>
                    <a:lumOff val="25000"/>
                  </a:schemeClr>
                </a:solidFill>
                <a:latin typeface="Arial"/>
                <a:cs typeface="Arial"/>
              </a:rPr>
              <a:t>d</a:t>
            </a:r>
            <a:r>
              <a:rPr sz="2000" spc="0" dirty="0" smtClean="0">
                <a:solidFill>
                  <a:schemeClr val="tx1">
                    <a:lumMod val="75000"/>
                    <a:lumOff val="25000"/>
                  </a:schemeClr>
                </a:solidFill>
                <a:latin typeface="Arial"/>
                <a:cs typeface="Arial"/>
              </a:rPr>
              <a:t>as</a:t>
            </a:r>
            <a:r>
              <a:rPr sz="2000" spc="119" dirty="0" smtClean="0">
                <a:solidFill>
                  <a:schemeClr val="tx1">
                    <a:lumMod val="75000"/>
                    <a:lumOff val="25000"/>
                  </a:schemeClr>
                </a:solidFill>
                <a:latin typeface="Arial"/>
                <a:cs typeface="Arial"/>
              </a:rPr>
              <a:t> </a:t>
            </a:r>
            <a:r>
              <a:rPr sz="2000" spc="0" dirty="0" smtClean="0">
                <a:solidFill>
                  <a:schemeClr val="tx1">
                    <a:lumMod val="75000"/>
                    <a:lumOff val="25000"/>
                  </a:schemeClr>
                </a:solidFill>
                <a:latin typeface="Arial"/>
                <a:cs typeface="Arial"/>
              </a:rPr>
              <a:t>l</a:t>
            </a:r>
            <a:r>
              <a:rPr sz="2000" spc="-9" dirty="0" smtClean="0">
                <a:solidFill>
                  <a:schemeClr val="tx1">
                    <a:lumMod val="75000"/>
                    <a:lumOff val="25000"/>
                  </a:schemeClr>
                </a:solidFill>
                <a:latin typeface="Arial"/>
                <a:cs typeface="Arial"/>
              </a:rPr>
              <a:t>a</a:t>
            </a:r>
            <a:r>
              <a:rPr sz="2000" spc="0" dirty="0" smtClean="0">
                <a:solidFill>
                  <a:schemeClr val="tx1">
                    <a:lumMod val="75000"/>
                    <a:lumOff val="25000"/>
                  </a:schemeClr>
                </a:solidFill>
                <a:latin typeface="Arial"/>
                <a:cs typeface="Arial"/>
              </a:rPr>
              <a:t>s</a:t>
            </a:r>
            <a:r>
              <a:rPr sz="2000" spc="139" dirty="0" smtClean="0">
                <a:solidFill>
                  <a:schemeClr val="tx1">
                    <a:lumMod val="75000"/>
                    <a:lumOff val="25000"/>
                  </a:schemeClr>
                </a:solidFill>
                <a:latin typeface="Arial"/>
                <a:cs typeface="Arial"/>
              </a:rPr>
              <a:t> </a:t>
            </a:r>
            <a:r>
              <a:rPr sz="2000" spc="0" dirty="0" smtClean="0">
                <a:solidFill>
                  <a:schemeClr val="tx1">
                    <a:lumMod val="75000"/>
                    <a:lumOff val="25000"/>
                  </a:schemeClr>
                </a:solidFill>
                <a:latin typeface="Arial"/>
                <a:cs typeface="Arial"/>
              </a:rPr>
              <a:t>vá</a:t>
            </a:r>
            <a:r>
              <a:rPr sz="2000" spc="-9" dirty="0" smtClean="0">
                <a:solidFill>
                  <a:schemeClr val="tx1">
                    <a:lumMod val="75000"/>
                    <a:lumOff val="25000"/>
                  </a:schemeClr>
                </a:solidFill>
                <a:latin typeface="Arial"/>
                <a:cs typeface="Arial"/>
              </a:rPr>
              <a:t>l</a:t>
            </a:r>
            <a:r>
              <a:rPr sz="2000" spc="0" dirty="0" smtClean="0">
                <a:solidFill>
                  <a:schemeClr val="tx1">
                    <a:lumMod val="75000"/>
                    <a:lumOff val="25000"/>
                  </a:schemeClr>
                </a:solidFill>
                <a:latin typeface="Arial"/>
                <a:cs typeface="Arial"/>
              </a:rPr>
              <a:t>vulas</a:t>
            </a:r>
            <a:r>
              <a:rPr lang="es-CL" sz="2000" spc="0" dirty="0" smtClean="0">
                <a:solidFill>
                  <a:schemeClr val="tx1">
                    <a:lumMod val="75000"/>
                    <a:lumOff val="25000"/>
                  </a:schemeClr>
                </a:solidFill>
                <a:latin typeface="Arial"/>
                <a:cs typeface="Arial"/>
              </a:rPr>
              <a:t> </a:t>
            </a:r>
            <a:r>
              <a:rPr sz="2000" spc="-4" dirty="0" smtClean="0">
                <a:solidFill>
                  <a:schemeClr val="tx1">
                    <a:lumMod val="75000"/>
                    <a:lumOff val="25000"/>
                  </a:schemeClr>
                </a:solidFill>
                <a:latin typeface="Arial"/>
                <a:cs typeface="Arial"/>
              </a:rPr>
              <a:t>qu</a:t>
            </a:r>
            <a:r>
              <a:rPr sz="2000" spc="0" dirty="0" smtClean="0">
                <a:solidFill>
                  <a:schemeClr val="tx1">
                    <a:lumMod val="75000"/>
                    <a:lumOff val="25000"/>
                  </a:schemeClr>
                </a:solidFill>
                <a:latin typeface="Arial"/>
                <a:cs typeface="Arial"/>
              </a:rPr>
              <a:t>e</a:t>
            </a:r>
            <a:r>
              <a:rPr sz="2000" spc="194" dirty="0" smtClean="0">
                <a:solidFill>
                  <a:schemeClr val="tx1">
                    <a:lumMod val="75000"/>
                    <a:lumOff val="25000"/>
                  </a:schemeClr>
                </a:solidFill>
                <a:latin typeface="Arial"/>
                <a:cs typeface="Arial"/>
              </a:rPr>
              <a:t> </a:t>
            </a:r>
            <a:r>
              <a:rPr sz="2000" spc="0" dirty="0" smtClean="0">
                <a:solidFill>
                  <a:schemeClr val="tx1">
                    <a:lumMod val="75000"/>
                    <a:lumOff val="25000"/>
                  </a:schemeClr>
                </a:solidFill>
                <a:latin typeface="Arial"/>
                <a:cs typeface="Arial"/>
              </a:rPr>
              <a:t>est</a:t>
            </a:r>
            <a:r>
              <a:rPr sz="2000" spc="-4" dirty="0" smtClean="0">
                <a:solidFill>
                  <a:schemeClr val="tx1">
                    <a:lumMod val="75000"/>
                    <a:lumOff val="25000"/>
                  </a:schemeClr>
                </a:solidFill>
                <a:latin typeface="Arial"/>
                <a:cs typeface="Arial"/>
              </a:rPr>
              <a:t>é</a:t>
            </a:r>
            <a:r>
              <a:rPr sz="2000" spc="0" dirty="0" smtClean="0">
                <a:solidFill>
                  <a:schemeClr val="tx1">
                    <a:lumMod val="75000"/>
                    <a:lumOff val="25000"/>
                  </a:schemeClr>
                </a:solidFill>
                <a:latin typeface="Arial"/>
                <a:cs typeface="Arial"/>
              </a:rPr>
              <a:t>n</a:t>
            </a:r>
            <a:r>
              <a:rPr sz="2000" spc="189" dirty="0" smtClean="0">
                <a:solidFill>
                  <a:schemeClr val="tx1">
                    <a:lumMod val="75000"/>
                    <a:lumOff val="25000"/>
                  </a:schemeClr>
                </a:solidFill>
                <a:latin typeface="Arial"/>
                <a:cs typeface="Arial"/>
              </a:rPr>
              <a:t> </a:t>
            </a:r>
            <a:r>
              <a:rPr sz="2000" spc="0" dirty="0" smtClean="0">
                <a:solidFill>
                  <a:schemeClr val="tx1">
                    <a:lumMod val="75000"/>
                    <a:lumOff val="25000"/>
                  </a:schemeClr>
                </a:solidFill>
                <a:latin typeface="Arial"/>
                <a:cs typeface="Arial"/>
              </a:rPr>
              <a:t>i</a:t>
            </a:r>
            <a:r>
              <a:rPr sz="2000" spc="-9" dirty="0" smtClean="0">
                <a:solidFill>
                  <a:schemeClr val="tx1">
                    <a:lumMod val="75000"/>
                    <a:lumOff val="25000"/>
                  </a:schemeClr>
                </a:solidFill>
                <a:latin typeface="Arial"/>
                <a:cs typeface="Arial"/>
              </a:rPr>
              <a:t>n</a:t>
            </a:r>
            <a:r>
              <a:rPr sz="2000" spc="0" dirty="0" smtClean="0">
                <a:solidFill>
                  <a:schemeClr val="tx1">
                    <a:lumMod val="75000"/>
                    <a:lumOff val="25000"/>
                  </a:schemeClr>
                </a:solidFill>
                <a:latin typeface="Arial"/>
                <a:cs typeface="Arial"/>
              </a:rPr>
              <a:t>s</a:t>
            </a:r>
            <a:r>
              <a:rPr sz="2000" spc="14" dirty="0" smtClean="0">
                <a:solidFill>
                  <a:schemeClr val="tx1">
                    <a:lumMod val="75000"/>
                    <a:lumOff val="25000"/>
                  </a:schemeClr>
                </a:solidFill>
                <a:latin typeface="Arial"/>
                <a:cs typeface="Arial"/>
              </a:rPr>
              <a:t>t</a:t>
            </a:r>
            <a:r>
              <a:rPr sz="2000" spc="0" dirty="0" smtClean="0">
                <a:solidFill>
                  <a:schemeClr val="tx1">
                    <a:lumMod val="75000"/>
                    <a:lumOff val="25000"/>
                  </a:schemeClr>
                </a:solidFill>
                <a:latin typeface="Arial"/>
                <a:cs typeface="Arial"/>
              </a:rPr>
              <a:t>a</a:t>
            </a:r>
            <a:r>
              <a:rPr sz="2000" spc="-9" dirty="0" smtClean="0">
                <a:solidFill>
                  <a:schemeClr val="tx1">
                    <a:lumMod val="75000"/>
                    <a:lumOff val="25000"/>
                  </a:schemeClr>
                </a:solidFill>
                <a:latin typeface="Arial"/>
                <a:cs typeface="Arial"/>
              </a:rPr>
              <a:t>l</a:t>
            </a:r>
            <a:r>
              <a:rPr sz="2000" spc="0" dirty="0" smtClean="0">
                <a:solidFill>
                  <a:schemeClr val="tx1">
                    <a:lumMod val="75000"/>
                    <a:lumOff val="25000"/>
                  </a:schemeClr>
                </a:solidFill>
                <a:latin typeface="Arial"/>
                <a:cs typeface="Arial"/>
              </a:rPr>
              <a:t>adas</a:t>
            </a:r>
            <a:r>
              <a:rPr sz="2000" spc="194" dirty="0" smtClean="0">
                <a:solidFill>
                  <a:schemeClr val="tx1">
                    <a:lumMod val="75000"/>
                    <a:lumOff val="25000"/>
                  </a:schemeClr>
                </a:solidFill>
                <a:latin typeface="Arial"/>
                <a:cs typeface="Arial"/>
              </a:rPr>
              <a:t> </a:t>
            </a:r>
            <a:r>
              <a:rPr sz="2000" spc="0" dirty="0" smtClean="0">
                <a:solidFill>
                  <a:schemeClr val="tx1">
                    <a:lumMod val="75000"/>
                    <a:lumOff val="25000"/>
                  </a:schemeClr>
                </a:solidFill>
                <a:latin typeface="Arial"/>
                <a:cs typeface="Arial"/>
              </a:rPr>
              <a:t>ta</a:t>
            </a:r>
            <a:r>
              <a:rPr sz="2000" spc="-4" dirty="0" smtClean="0">
                <a:solidFill>
                  <a:schemeClr val="tx1">
                    <a:lumMod val="75000"/>
                    <a:lumOff val="25000"/>
                  </a:schemeClr>
                </a:solidFill>
                <a:latin typeface="Arial"/>
                <a:cs typeface="Arial"/>
              </a:rPr>
              <a:t>n</a:t>
            </a:r>
            <a:r>
              <a:rPr sz="2000" spc="0" dirty="0" smtClean="0">
                <a:solidFill>
                  <a:schemeClr val="tx1">
                    <a:lumMod val="75000"/>
                    <a:lumOff val="25000"/>
                  </a:schemeClr>
                </a:solidFill>
                <a:latin typeface="Arial"/>
                <a:cs typeface="Arial"/>
              </a:rPr>
              <a:t>to</a:t>
            </a:r>
            <a:r>
              <a:rPr sz="2000" spc="199" dirty="0" smtClean="0">
                <a:solidFill>
                  <a:schemeClr val="tx1">
                    <a:lumMod val="75000"/>
                    <a:lumOff val="25000"/>
                  </a:schemeClr>
                </a:solidFill>
                <a:latin typeface="Arial"/>
                <a:cs typeface="Arial"/>
              </a:rPr>
              <a:t> </a:t>
            </a:r>
            <a:r>
              <a:rPr sz="2000" spc="-4" dirty="0" smtClean="0">
                <a:solidFill>
                  <a:schemeClr val="tx1">
                    <a:lumMod val="75000"/>
                    <a:lumOff val="25000"/>
                  </a:schemeClr>
                </a:solidFill>
                <a:latin typeface="Arial"/>
                <a:cs typeface="Arial"/>
              </a:rPr>
              <a:t>e</a:t>
            </a:r>
            <a:r>
              <a:rPr sz="2000" spc="0" dirty="0" smtClean="0">
                <a:solidFill>
                  <a:schemeClr val="tx1">
                    <a:lumMod val="75000"/>
                    <a:lumOff val="25000"/>
                  </a:schemeClr>
                </a:solidFill>
                <a:latin typeface="Arial"/>
                <a:cs typeface="Arial"/>
              </a:rPr>
              <a:t>n</a:t>
            </a:r>
            <a:r>
              <a:rPr sz="2000" spc="194" dirty="0" smtClean="0">
                <a:solidFill>
                  <a:schemeClr val="tx1">
                    <a:lumMod val="75000"/>
                    <a:lumOff val="25000"/>
                  </a:schemeClr>
                </a:solidFill>
                <a:latin typeface="Arial"/>
                <a:cs typeface="Arial"/>
              </a:rPr>
              <a:t> </a:t>
            </a:r>
            <a:r>
              <a:rPr sz="2000" spc="0" dirty="0" smtClean="0">
                <a:solidFill>
                  <a:schemeClr val="tx1">
                    <a:lumMod val="75000"/>
                    <a:lumOff val="25000"/>
                  </a:schemeClr>
                </a:solidFill>
                <a:latin typeface="Arial"/>
                <a:cs typeface="Arial"/>
              </a:rPr>
              <a:t>l</a:t>
            </a:r>
            <a:r>
              <a:rPr sz="2000" spc="-9" dirty="0" smtClean="0">
                <a:solidFill>
                  <a:schemeClr val="tx1">
                    <a:lumMod val="75000"/>
                    <a:lumOff val="25000"/>
                  </a:schemeClr>
                </a:solidFill>
                <a:latin typeface="Arial"/>
                <a:cs typeface="Arial"/>
              </a:rPr>
              <a:t>o</a:t>
            </a:r>
            <a:r>
              <a:rPr sz="2000" spc="0" dirty="0" smtClean="0">
                <a:solidFill>
                  <a:schemeClr val="tx1">
                    <a:lumMod val="75000"/>
                    <a:lumOff val="25000"/>
                  </a:schemeClr>
                </a:solidFill>
                <a:latin typeface="Arial"/>
                <a:cs typeface="Arial"/>
              </a:rPr>
              <a:t>s</a:t>
            </a:r>
            <a:r>
              <a:rPr sz="2000" spc="199" dirty="0" smtClean="0">
                <a:solidFill>
                  <a:schemeClr val="tx1">
                    <a:lumMod val="75000"/>
                    <a:lumOff val="25000"/>
                  </a:schemeClr>
                </a:solidFill>
                <a:latin typeface="Arial"/>
                <a:cs typeface="Arial"/>
              </a:rPr>
              <a:t> </a:t>
            </a:r>
            <a:r>
              <a:rPr sz="2000" spc="0" dirty="0" smtClean="0">
                <a:solidFill>
                  <a:schemeClr val="tx1">
                    <a:lumMod val="75000"/>
                    <a:lumOff val="25000"/>
                  </a:schemeClr>
                </a:solidFill>
                <a:latin typeface="Arial"/>
                <a:cs typeface="Arial"/>
              </a:rPr>
              <a:t>rec</a:t>
            </a:r>
            <a:r>
              <a:rPr sz="2000" spc="-4" dirty="0" smtClean="0">
                <a:solidFill>
                  <a:schemeClr val="tx1">
                    <a:lumMod val="75000"/>
                    <a:lumOff val="25000"/>
                  </a:schemeClr>
                </a:solidFill>
                <a:latin typeface="Arial"/>
                <a:cs typeface="Arial"/>
              </a:rPr>
              <a:t>i</a:t>
            </a:r>
            <a:r>
              <a:rPr sz="2000" spc="0" dirty="0" smtClean="0">
                <a:solidFill>
                  <a:schemeClr val="tx1">
                    <a:lumMod val="75000"/>
                    <a:lumOff val="25000"/>
                  </a:schemeClr>
                </a:solidFill>
                <a:latin typeface="Arial"/>
                <a:cs typeface="Arial"/>
              </a:rPr>
              <a:t>nt</a:t>
            </a:r>
            <a:r>
              <a:rPr sz="2000" spc="-4" dirty="0" smtClean="0">
                <a:solidFill>
                  <a:schemeClr val="tx1">
                    <a:lumMod val="75000"/>
                    <a:lumOff val="25000"/>
                  </a:schemeClr>
                </a:solidFill>
                <a:latin typeface="Arial"/>
                <a:cs typeface="Arial"/>
              </a:rPr>
              <a:t>o</a:t>
            </a:r>
            <a:r>
              <a:rPr sz="2000" spc="0" dirty="0" smtClean="0">
                <a:solidFill>
                  <a:schemeClr val="tx1">
                    <a:lumMod val="75000"/>
                    <a:lumOff val="25000"/>
                  </a:schemeClr>
                </a:solidFill>
                <a:latin typeface="Arial"/>
                <a:cs typeface="Arial"/>
              </a:rPr>
              <a:t>s</a:t>
            </a:r>
            <a:r>
              <a:rPr sz="2000" spc="209" dirty="0" smtClean="0">
                <a:solidFill>
                  <a:schemeClr val="tx1">
                    <a:lumMod val="75000"/>
                    <a:lumOff val="25000"/>
                  </a:schemeClr>
                </a:solidFill>
                <a:latin typeface="Arial"/>
                <a:cs typeface="Arial"/>
              </a:rPr>
              <a:t> </a:t>
            </a:r>
            <a:r>
              <a:rPr sz="2000" spc="0" dirty="0" smtClean="0">
                <a:solidFill>
                  <a:schemeClr val="tx1">
                    <a:lumMod val="75000"/>
                    <a:lumOff val="25000"/>
                  </a:schemeClr>
                </a:solidFill>
                <a:latin typeface="Arial"/>
                <a:cs typeface="Arial"/>
              </a:rPr>
              <a:t>pr</a:t>
            </a:r>
            <a:r>
              <a:rPr sz="2000" spc="-9" dirty="0" smtClean="0">
                <a:solidFill>
                  <a:schemeClr val="tx1">
                    <a:lumMod val="75000"/>
                    <a:lumOff val="25000"/>
                  </a:schemeClr>
                </a:solidFill>
                <a:latin typeface="Arial"/>
                <a:cs typeface="Arial"/>
              </a:rPr>
              <a:t>o</a:t>
            </a:r>
            <a:r>
              <a:rPr sz="2000" spc="0" dirty="0" smtClean="0">
                <a:solidFill>
                  <a:schemeClr val="tx1">
                    <a:lumMod val="75000"/>
                    <a:lumOff val="25000"/>
                  </a:schemeClr>
                </a:solidFill>
                <a:latin typeface="Arial"/>
                <a:cs typeface="Arial"/>
              </a:rPr>
              <a:t>d</a:t>
            </a:r>
            <a:r>
              <a:rPr sz="2000" spc="-9" dirty="0" smtClean="0">
                <a:solidFill>
                  <a:schemeClr val="tx1">
                    <a:lumMod val="75000"/>
                    <a:lumOff val="25000"/>
                  </a:schemeClr>
                </a:solidFill>
                <a:latin typeface="Arial"/>
                <a:cs typeface="Arial"/>
              </a:rPr>
              <a:t>u</a:t>
            </a:r>
            <a:r>
              <a:rPr sz="2000" spc="0" dirty="0" smtClean="0">
                <a:solidFill>
                  <a:schemeClr val="tx1">
                    <a:lumMod val="75000"/>
                    <a:lumOff val="25000"/>
                  </a:schemeClr>
                </a:solidFill>
                <a:latin typeface="Arial"/>
                <a:cs typeface="Arial"/>
              </a:rPr>
              <a:t>cti</a:t>
            </a:r>
            <a:r>
              <a:rPr sz="2000" spc="9" dirty="0" smtClean="0">
                <a:solidFill>
                  <a:schemeClr val="tx1">
                    <a:lumMod val="75000"/>
                    <a:lumOff val="25000"/>
                  </a:schemeClr>
                </a:solidFill>
                <a:latin typeface="Arial"/>
                <a:cs typeface="Arial"/>
              </a:rPr>
              <a:t>v</a:t>
            </a:r>
            <a:r>
              <a:rPr sz="2000" spc="0" dirty="0" smtClean="0">
                <a:solidFill>
                  <a:schemeClr val="tx1">
                    <a:lumMod val="75000"/>
                    <a:lumOff val="25000"/>
                  </a:schemeClr>
                </a:solidFill>
                <a:latin typeface="Arial"/>
                <a:cs typeface="Arial"/>
              </a:rPr>
              <a:t>os</a:t>
            </a:r>
            <a:r>
              <a:rPr sz="2000" spc="194" dirty="0" smtClean="0">
                <a:solidFill>
                  <a:schemeClr val="tx1">
                    <a:lumMod val="75000"/>
                    <a:lumOff val="25000"/>
                  </a:schemeClr>
                </a:solidFill>
                <a:latin typeface="Arial"/>
                <a:cs typeface="Arial"/>
              </a:rPr>
              <a:t> </a:t>
            </a:r>
            <a:r>
              <a:rPr sz="2000" spc="0" dirty="0" smtClean="0">
                <a:solidFill>
                  <a:schemeClr val="tx1">
                    <a:lumMod val="75000"/>
                    <a:lumOff val="25000"/>
                  </a:schemeClr>
                </a:solidFill>
                <a:latin typeface="Arial"/>
                <a:cs typeface="Arial"/>
              </a:rPr>
              <a:t>(so</a:t>
            </a:r>
            <a:r>
              <a:rPr sz="2000" spc="-9" dirty="0" smtClean="0">
                <a:solidFill>
                  <a:schemeClr val="tx1">
                    <a:lumMod val="75000"/>
                    <a:lumOff val="25000"/>
                  </a:schemeClr>
                </a:solidFill>
                <a:latin typeface="Arial"/>
                <a:cs typeface="Arial"/>
              </a:rPr>
              <a:t>n</a:t>
            </a:r>
            <a:r>
              <a:rPr sz="2000" spc="0" dirty="0" smtClean="0">
                <a:solidFill>
                  <a:schemeClr val="tx1">
                    <a:lumMod val="75000"/>
                    <a:lumOff val="25000"/>
                  </a:schemeClr>
                </a:solidFill>
                <a:latin typeface="Arial"/>
                <a:cs typeface="Arial"/>
              </a:rPr>
              <a:t>daje</a:t>
            </a:r>
            <a:r>
              <a:rPr sz="2000" spc="214" dirty="0" smtClean="0">
                <a:solidFill>
                  <a:schemeClr val="tx1">
                    <a:lumMod val="75000"/>
                    <a:lumOff val="25000"/>
                  </a:schemeClr>
                </a:solidFill>
                <a:latin typeface="Arial"/>
                <a:cs typeface="Arial"/>
              </a:rPr>
              <a:t> </a:t>
            </a:r>
            <a:r>
              <a:rPr sz="2000" spc="0" dirty="0" smtClean="0">
                <a:solidFill>
                  <a:schemeClr val="tx1">
                    <a:lumMod val="75000"/>
                    <a:lumOff val="25000"/>
                  </a:schemeClr>
                </a:solidFill>
                <a:latin typeface="Arial"/>
                <a:cs typeface="Arial"/>
              </a:rPr>
              <a:t>y</a:t>
            </a:r>
            <a:r>
              <a:rPr lang="es-CL" sz="2000" spc="0" dirty="0" smtClean="0">
                <a:solidFill>
                  <a:schemeClr val="tx1">
                    <a:lumMod val="75000"/>
                    <a:lumOff val="25000"/>
                  </a:schemeClr>
                </a:solidFill>
                <a:latin typeface="Arial"/>
                <a:cs typeface="Arial"/>
              </a:rPr>
              <a:t> estanque) como en la red de distribución, con el objeto de evitar que se agripen y que estén operable cuando se requiera. </a:t>
            </a:r>
            <a:endParaRPr sz="2000" dirty="0">
              <a:solidFill>
                <a:schemeClr val="tx1">
                  <a:lumMod val="75000"/>
                  <a:lumOff val="25000"/>
                </a:schemeClr>
              </a:solidFill>
              <a:latin typeface="Arial"/>
              <a:cs typeface="Arial"/>
            </a:endParaRPr>
          </a:p>
        </p:txBody>
      </p:sp>
      <p:sp>
        <p:nvSpPr>
          <p:cNvPr id="2" name="object 2"/>
          <p:cNvSpPr txBox="1"/>
          <p:nvPr/>
        </p:nvSpPr>
        <p:spPr>
          <a:xfrm>
            <a:off x="8131809" y="6558999"/>
            <a:ext cx="124790" cy="151892"/>
          </a:xfrm>
          <a:prstGeom prst="rect">
            <a:avLst/>
          </a:prstGeom>
        </p:spPr>
        <p:txBody>
          <a:bodyPr wrap="square" lIns="0" tIns="0" rIns="0" bIns="0" rtlCol="0">
            <a:noAutofit/>
          </a:bodyPr>
          <a:lstStyle/>
          <a:p>
            <a:pPr marL="12700">
              <a:lnSpc>
                <a:spcPts val="1135"/>
              </a:lnSpc>
              <a:spcBef>
                <a:spcPts val="56"/>
              </a:spcBef>
            </a:pPr>
            <a:endParaRPr sz="1000" dirty="0">
              <a:latin typeface="Verdana"/>
              <a:cs typeface="Verdana"/>
            </a:endParaRP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object 30"/>
          <p:cNvSpPr/>
          <p:nvPr/>
        </p:nvSpPr>
        <p:spPr>
          <a:xfrm>
            <a:off x="8439912" y="19811"/>
            <a:ext cx="286511" cy="868680"/>
          </a:xfrm>
          <a:prstGeom prst="rect">
            <a:avLst/>
          </a:prstGeom>
          <a:blipFill>
            <a:blip r:embed="rId3" cstate="print"/>
            <a:stretch>
              <a:fillRect/>
            </a:stretch>
          </a:blipFill>
        </p:spPr>
        <p:txBody>
          <a:bodyPr wrap="square" lIns="0" tIns="0" rIns="0" bIns="0" rtlCol="0">
            <a:noAutofit/>
          </a:bodyPr>
          <a:lstStyle/>
          <a:p>
            <a:endParaRPr/>
          </a:p>
        </p:txBody>
      </p:sp>
      <p:sp>
        <p:nvSpPr>
          <p:cNvPr id="31" name="object 31"/>
          <p:cNvSpPr/>
          <p:nvPr/>
        </p:nvSpPr>
        <p:spPr>
          <a:xfrm>
            <a:off x="8413750" y="-6350"/>
            <a:ext cx="284162" cy="866775"/>
          </a:xfrm>
          <a:custGeom>
            <a:avLst/>
            <a:gdLst/>
            <a:ahLst/>
            <a:cxnLst/>
            <a:rect l="l" t="t" r="r" b="b"/>
            <a:pathLst>
              <a:path w="284162" h="866775">
                <a:moveTo>
                  <a:pt x="284162" y="6350"/>
                </a:moveTo>
                <a:lnTo>
                  <a:pt x="0" y="6350"/>
                </a:lnTo>
                <a:lnTo>
                  <a:pt x="0" y="866775"/>
                </a:lnTo>
                <a:lnTo>
                  <a:pt x="284162" y="866775"/>
                </a:lnTo>
                <a:lnTo>
                  <a:pt x="284162" y="6350"/>
                </a:lnTo>
                <a:close/>
              </a:path>
            </a:pathLst>
          </a:custGeom>
          <a:solidFill>
            <a:srgbClr val="006CB7"/>
          </a:solidFill>
        </p:spPr>
        <p:txBody>
          <a:bodyPr wrap="square" lIns="0" tIns="0" rIns="0" bIns="0" rtlCol="0">
            <a:noAutofit/>
          </a:bodyPr>
          <a:lstStyle/>
          <a:p>
            <a:endParaRPr/>
          </a:p>
        </p:txBody>
      </p:sp>
      <p:sp>
        <p:nvSpPr>
          <p:cNvPr id="32" name="object 32"/>
          <p:cNvSpPr/>
          <p:nvPr/>
        </p:nvSpPr>
        <p:spPr>
          <a:xfrm>
            <a:off x="8723376" y="25907"/>
            <a:ext cx="350520" cy="862584"/>
          </a:xfrm>
          <a:prstGeom prst="rect">
            <a:avLst/>
          </a:prstGeom>
          <a:blipFill>
            <a:blip r:embed="rId4" cstate="print"/>
            <a:stretch>
              <a:fillRect/>
            </a:stretch>
          </a:blipFill>
        </p:spPr>
        <p:txBody>
          <a:bodyPr wrap="square" lIns="0" tIns="0" rIns="0" bIns="0" rtlCol="0">
            <a:noAutofit/>
          </a:bodyPr>
          <a:lstStyle/>
          <a:p>
            <a:endParaRPr/>
          </a:p>
        </p:txBody>
      </p:sp>
      <p:sp>
        <p:nvSpPr>
          <p:cNvPr id="33" name="object 33"/>
          <p:cNvSpPr/>
          <p:nvPr/>
        </p:nvSpPr>
        <p:spPr>
          <a:xfrm>
            <a:off x="8697976" y="0"/>
            <a:ext cx="347662" cy="860425"/>
          </a:xfrm>
          <a:custGeom>
            <a:avLst/>
            <a:gdLst/>
            <a:ahLst/>
            <a:cxnLst/>
            <a:rect l="l" t="t" r="r" b="b"/>
            <a:pathLst>
              <a:path w="347662" h="860425">
                <a:moveTo>
                  <a:pt x="0" y="860425"/>
                </a:moveTo>
                <a:lnTo>
                  <a:pt x="347662" y="860425"/>
                </a:lnTo>
                <a:lnTo>
                  <a:pt x="347662" y="0"/>
                </a:lnTo>
                <a:lnTo>
                  <a:pt x="0" y="0"/>
                </a:lnTo>
                <a:lnTo>
                  <a:pt x="0" y="860425"/>
                </a:lnTo>
                <a:close/>
              </a:path>
            </a:pathLst>
          </a:custGeom>
          <a:solidFill>
            <a:srgbClr val="EE4144"/>
          </a:solidFill>
        </p:spPr>
        <p:txBody>
          <a:bodyPr wrap="square" lIns="0" tIns="0" rIns="0" bIns="0" rtlCol="0">
            <a:noAutofit/>
          </a:bodyPr>
          <a:lstStyle/>
          <a:p>
            <a:endParaRPr/>
          </a:p>
        </p:txBody>
      </p:sp>
      <p:sp>
        <p:nvSpPr>
          <p:cNvPr id="26" name="object 26"/>
          <p:cNvSpPr/>
          <p:nvPr/>
        </p:nvSpPr>
        <p:spPr>
          <a:xfrm>
            <a:off x="8380476" y="6377938"/>
            <a:ext cx="288035" cy="460248"/>
          </a:xfrm>
          <a:prstGeom prst="rect">
            <a:avLst/>
          </a:prstGeom>
          <a:blipFill>
            <a:blip r:embed="rId5" cstate="print"/>
            <a:stretch>
              <a:fillRect/>
            </a:stretch>
          </a:blipFill>
        </p:spPr>
        <p:txBody>
          <a:bodyPr wrap="square" lIns="0" tIns="0" rIns="0" bIns="0" rtlCol="0">
            <a:noAutofit/>
          </a:bodyPr>
          <a:lstStyle/>
          <a:p>
            <a:endParaRPr/>
          </a:p>
        </p:txBody>
      </p:sp>
      <p:sp>
        <p:nvSpPr>
          <p:cNvPr id="27" name="object 27"/>
          <p:cNvSpPr/>
          <p:nvPr/>
        </p:nvSpPr>
        <p:spPr>
          <a:xfrm>
            <a:off x="8413750" y="6400799"/>
            <a:ext cx="284162" cy="457200"/>
          </a:xfrm>
          <a:custGeom>
            <a:avLst/>
            <a:gdLst/>
            <a:ahLst/>
            <a:cxnLst/>
            <a:rect l="l" t="t" r="r" b="b"/>
            <a:pathLst>
              <a:path w="284162" h="457200">
                <a:moveTo>
                  <a:pt x="284162" y="0"/>
                </a:moveTo>
                <a:lnTo>
                  <a:pt x="0" y="0"/>
                </a:lnTo>
                <a:lnTo>
                  <a:pt x="0" y="457197"/>
                </a:lnTo>
                <a:lnTo>
                  <a:pt x="284162" y="457197"/>
                </a:lnTo>
                <a:lnTo>
                  <a:pt x="284162" y="0"/>
                </a:lnTo>
                <a:close/>
              </a:path>
            </a:pathLst>
          </a:custGeom>
          <a:solidFill>
            <a:srgbClr val="006CB7"/>
          </a:solidFill>
        </p:spPr>
        <p:txBody>
          <a:bodyPr wrap="square" lIns="0" tIns="0" rIns="0" bIns="0" rtlCol="0">
            <a:noAutofit/>
          </a:bodyPr>
          <a:lstStyle/>
          <a:p>
            <a:endParaRPr/>
          </a:p>
        </p:txBody>
      </p:sp>
      <p:sp>
        <p:nvSpPr>
          <p:cNvPr id="28" name="object 28"/>
          <p:cNvSpPr/>
          <p:nvPr/>
        </p:nvSpPr>
        <p:spPr>
          <a:xfrm>
            <a:off x="8665464" y="6377938"/>
            <a:ext cx="350520" cy="460248"/>
          </a:xfrm>
          <a:prstGeom prst="rect">
            <a:avLst/>
          </a:prstGeom>
          <a:blipFill>
            <a:blip r:embed="rId6" cstate="print"/>
            <a:stretch>
              <a:fillRect/>
            </a:stretch>
          </a:blipFill>
        </p:spPr>
        <p:txBody>
          <a:bodyPr wrap="square" lIns="0" tIns="0" rIns="0" bIns="0" rtlCol="0">
            <a:noAutofit/>
          </a:bodyPr>
          <a:lstStyle/>
          <a:p>
            <a:endParaRPr/>
          </a:p>
        </p:txBody>
      </p:sp>
      <p:sp>
        <p:nvSpPr>
          <p:cNvPr id="29" name="object 29"/>
          <p:cNvSpPr/>
          <p:nvPr/>
        </p:nvSpPr>
        <p:spPr>
          <a:xfrm>
            <a:off x="8697976" y="6400799"/>
            <a:ext cx="347662" cy="457200"/>
          </a:xfrm>
          <a:custGeom>
            <a:avLst/>
            <a:gdLst/>
            <a:ahLst/>
            <a:cxnLst/>
            <a:rect l="l" t="t" r="r" b="b"/>
            <a:pathLst>
              <a:path w="347662" h="457200">
                <a:moveTo>
                  <a:pt x="347662" y="0"/>
                </a:moveTo>
                <a:lnTo>
                  <a:pt x="0" y="0"/>
                </a:lnTo>
                <a:lnTo>
                  <a:pt x="0" y="457197"/>
                </a:lnTo>
                <a:lnTo>
                  <a:pt x="347662" y="457197"/>
                </a:lnTo>
                <a:lnTo>
                  <a:pt x="347662" y="0"/>
                </a:lnTo>
                <a:close/>
              </a:path>
            </a:pathLst>
          </a:custGeom>
          <a:solidFill>
            <a:srgbClr val="EE4144"/>
          </a:solidFill>
        </p:spPr>
        <p:txBody>
          <a:bodyPr wrap="square" lIns="0" tIns="0" rIns="0" bIns="0" rtlCol="0">
            <a:noAutofit/>
          </a:bodyPr>
          <a:lstStyle/>
          <a:p>
            <a:endParaRPr/>
          </a:p>
        </p:txBody>
      </p:sp>
      <p:sp>
        <p:nvSpPr>
          <p:cNvPr id="25" name="object 25"/>
          <p:cNvSpPr/>
          <p:nvPr/>
        </p:nvSpPr>
        <p:spPr>
          <a:xfrm>
            <a:off x="2070100" y="3573462"/>
            <a:ext cx="3897376" cy="2676525"/>
          </a:xfrm>
          <a:prstGeom prst="rect">
            <a:avLst/>
          </a:prstGeom>
          <a:blipFill>
            <a:blip r:embed="rId7" cstate="print"/>
            <a:stretch>
              <a:fillRect/>
            </a:stretch>
          </a:blipFill>
        </p:spPr>
        <p:txBody>
          <a:bodyPr wrap="square" lIns="0" tIns="0" rIns="0" bIns="0" rtlCol="0">
            <a:noAutofit/>
          </a:bodyPr>
          <a:lstStyle/>
          <a:p>
            <a:endParaRPr/>
          </a:p>
        </p:txBody>
      </p:sp>
      <p:sp>
        <p:nvSpPr>
          <p:cNvPr id="23" name="object 23"/>
          <p:cNvSpPr txBox="1"/>
          <p:nvPr/>
        </p:nvSpPr>
        <p:spPr>
          <a:xfrm>
            <a:off x="1600200" y="685800"/>
            <a:ext cx="5504052" cy="609599"/>
          </a:xfrm>
          <a:prstGeom prst="rect">
            <a:avLst/>
          </a:prstGeom>
        </p:spPr>
        <p:style>
          <a:lnRef idx="0">
            <a:schemeClr val="accent6"/>
          </a:lnRef>
          <a:fillRef idx="3">
            <a:schemeClr val="accent6"/>
          </a:fillRef>
          <a:effectRef idx="3">
            <a:schemeClr val="accent6"/>
          </a:effectRef>
          <a:fontRef idx="minor">
            <a:schemeClr val="lt1"/>
          </a:fontRef>
        </p:style>
        <p:txBody>
          <a:bodyPr wrap="square" lIns="0" tIns="0" rIns="0" bIns="0" rtlCol="0" anchor="ctr">
            <a:noAutofit/>
          </a:bodyPr>
          <a:lstStyle/>
          <a:p>
            <a:pPr marL="12700" marR="34289" algn="ctr">
              <a:lnSpc>
                <a:spcPct val="95825"/>
              </a:lnSpc>
              <a:spcBef>
                <a:spcPts val="1152"/>
              </a:spcBef>
            </a:pPr>
            <a:r>
              <a:rPr lang="es-CL" sz="2400" spc="0" dirty="0" smtClean="0">
                <a:solidFill>
                  <a:srgbClr val="006CB7"/>
                </a:solidFill>
                <a:latin typeface="Arial"/>
                <a:cs typeface="Arial"/>
              </a:rPr>
              <a:t>C</a:t>
            </a:r>
            <a:r>
              <a:rPr lang="es-CL" sz="2400" spc="-4" dirty="0" smtClean="0">
                <a:solidFill>
                  <a:srgbClr val="006CB7"/>
                </a:solidFill>
                <a:latin typeface="Arial"/>
                <a:cs typeface="Arial"/>
              </a:rPr>
              <a:t>A</a:t>
            </a:r>
            <a:r>
              <a:rPr lang="es-CL" sz="2400" spc="0" dirty="0" smtClean="0">
                <a:solidFill>
                  <a:srgbClr val="006CB7"/>
                </a:solidFill>
                <a:latin typeface="Arial"/>
                <a:cs typeface="Arial"/>
              </a:rPr>
              <a:t>MBIO</a:t>
            </a:r>
            <a:r>
              <a:rPr lang="es-CL" sz="2400" spc="24" dirty="0" smtClean="0">
                <a:solidFill>
                  <a:srgbClr val="006CB7"/>
                </a:solidFill>
                <a:latin typeface="Arial"/>
                <a:cs typeface="Arial"/>
              </a:rPr>
              <a:t> </a:t>
            </a:r>
            <a:r>
              <a:rPr lang="es-CL" sz="2400" spc="0" dirty="0" smtClean="0">
                <a:solidFill>
                  <a:srgbClr val="006CB7"/>
                </a:solidFill>
                <a:latin typeface="Arial"/>
                <a:cs typeface="Arial"/>
              </a:rPr>
              <a:t>DE MEDID</a:t>
            </a:r>
            <a:r>
              <a:rPr lang="es-CL" sz="2400" spc="-9" dirty="0" smtClean="0">
                <a:solidFill>
                  <a:srgbClr val="006CB7"/>
                </a:solidFill>
                <a:latin typeface="Arial"/>
                <a:cs typeface="Arial"/>
              </a:rPr>
              <a:t>O</a:t>
            </a:r>
            <a:r>
              <a:rPr lang="es-CL" sz="2400" spc="0" dirty="0" smtClean="0">
                <a:solidFill>
                  <a:srgbClr val="006CB7"/>
                </a:solidFill>
                <a:latin typeface="Arial"/>
                <a:cs typeface="Arial"/>
              </a:rPr>
              <a:t>RES</a:t>
            </a:r>
            <a:endParaRPr lang="es-CL" sz="2400" dirty="0">
              <a:latin typeface="Arial"/>
              <a:cs typeface="Arial"/>
            </a:endParaRPr>
          </a:p>
        </p:txBody>
      </p:sp>
      <p:sp>
        <p:nvSpPr>
          <p:cNvPr id="20" name="object 20"/>
          <p:cNvSpPr txBox="1"/>
          <p:nvPr/>
        </p:nvSpPr>
        <p:spPr>
          <a:xfrm>
            <a:off x="2366517" y="1915349"/>
            <a:ext cx="1309497" cy="254304"/>
          </a:xfrm>
          <a:prstGeom prst="rect">
            <a:avLst/>
          </a:prstGeom>
        </p:spPr>
        <p:txBody>
          <a:bodyPr wrap="square" lIns="0" tIns="0" rIns="0" bIns="0" rtlCol="0">
            <a:noAutofit/>
          </a:bodyPr>
          <a:lstStyle/>
          <a:p>
            <a:pPr marL="12700">
              <a:lnSpc>
                <a:spcPts val="1939"/>
              </a:lnSpc>
              <a:spcBef>
                <a:spcPts val="97"/>
              </a:spcBef>
            </a:pPr>
            <a:endParaRPr sz="1800" dirty="0">
              <a:latin typeface="Arial"/>
              <a:cs typeface="Arial"/>
            </a:endParaRPr>
          </a:p>
        </p:txBody>
      </p:sp>
      <p:sp>
        <p:nvSpPr>
          <p:cNvPr id="19" name="object 19"/>
          <p:cNvSpPr txBox="1"/>
          <p:nvPr/>
        </p:nvSpPr>
        <p:spPr>
          <a:xfrm>
            <a:off x="2735459" y="1915349"/>
            <a:ext cx="1851660" cy="170427"/>
          </a:xfrm>
          <a:prstGeom prst="rect">
            <a:avLst/>
          </a:prstGeom>
        </p:spPr>
        <p:txBody>
          <a:bodyPr wrap="square" lIns="0" tIns="0" rIns="0" bIns="0" rtlCol="0">
            <a:noAutofit/>
          </a:bodyPr>
          <a:lstStyle/>
          <a:p>
            <a:pPr marL="12700">
              <a:lnSpc>
                <a:spcPts val="1939"/>
              </a:lnSpc>
              <a:spcBef>
                <a:spcPts val="97"/>
              </a:spcBef>
            </a:pPr>
            <a:r>
              <a:rPr lang="es-CL" dirty="0" smtClean="0">
                <a:solidFill>
                  <a:srgbClr val="4F81BC"/>
                </a:solidFill>
                <a:latin typeface="Arial"/>
                <a:cs typeface="Arial"/>
              </a:rPr>
              <a:t> </a:t>
            </a:r>
            <a:endParaRPr sz="1800" dirty="0">
              <a:latin typeface="Arial"/>
              <a:cs typeface="Arial"/>
            </a:endParaRPr>
          </a:p>
        </p:txBody>
      </p:sp>
      <p:sp>
        <p:nvSpPr>
          <p:cNvPr id="13" name="object 13"/>
          <p:cNvSpPr txBox="1"/>
          <p:nvPr/>
        </p:nvSpPr>
        <p:spPr>
          <a:xfrm>
            <a:off x="935647" y="1769347"/>
            <a:ext cx="6836753" cy="2040653"/>
          </a:xfrm>
          <a:prstGeom prst="rect">
            <a:avLst/>
          </a:prstGeom>
          <a:effectLst>
            <a:glow rad="228600">
              <a:schemeClr val="accent6">
                <a:satMod val="175000"/>
                <a:alpha val="40000"/>
              </a:schemeClr>
            </a:glow>
            <a:outerShdw blurRad="40000" dist="20000" dir="5400000" rotWithShape="0">
              <a:srgbClr val="000000">
                <a:alpha val="38000"/>
              </a:srgbClr>
            </a:outerShdw>
          </a:effectLst>
        </p:spPr>
        <p:style>
          <a:lnRef idx="1">
            <a:schemeClr val="accent3"/>
          </a:lnRef>
          <a:fillRef idx="2">
            <a:schemeClr val="accent3"/>
          </a:fillRef>
          <a:effectRef idx="1">
            <a:schemeClr val="accent3"/>
          </a:effectRef>
          <a:fontRef idx="minor">
            <a:schemeClr val="dk1"/>
          </a:fontRef>
        </p:style>
        <p:txBody>
          <a:bodyPr wrap="square" lIns="0" tIns="0" rIns="0" bIns="0" rtlCol="0" anchor="ctr">
            <a:noAutofit/>
          </a:bodyPr>
          <a:lstStyle/>
          <a:p>
            <a:pPr marL="12700" marR="2819" algn="just">
              <a:lnSpc>
                <a:spcPts val="1939"/>
              </a:lnSpc>
              <a:spcBef>
                <a:spcPts val="97"/>
              </a:spcBef>
            </a:pPr>
            <a:r>
              <a:rPr lang="es-CL" sz="1800" spc="0" dirty="0" smtClean="0">
                <a:solidFill>
                  <a:srgbClr val="4F81BC"/>
                </a:solidFill>
                <a:latin typeface="Arial"/>
                <a:cs typeface="Arial"/>
              </a:rPr>
              <a:t>Periódicamente la organización deberá efectuar un proceso de </a:t>
            </a:r>
            <a:r>
              <a:rPr sz="1800" spc="0" dirty="0" smtClean="0">
                <a:solidFill>
                  <a:srgbClr val="4F81BC"/>
                </a:solidFill>
                <a:latin typeface="Arial"/>
                <a:cs typeface="Arial"/>
              </a:rPr>
              <a:t>rec</a:t>
            </a:r>
            <a:r>
              <a:rPr sz="1800" spc="-9" dirty="0" smtClean="0">
                <a:solidFill>
                  <a:srgbClr val="4F81BC"/>
                </a:solidFill>
                <a:latin typeface="Arial"/>
                <a:cs typeface="Arial"/>
              </a:rPr>
              <a:t>a</a:t>
            </a:r>
            <a:r>
              <a:rPr sz="1800" spc="0" dirty="0" smtClean="0">
                <a:solidFill>
                  <a:srgbClr val="4F81BC"/>
                </a:solidFill>
                <a:latin typeface="Arial"/>
                <a:cs typeface="Arial"/>
              </a:rPr>
              <a:t>mbio</a:t>
            </a:r>
            <a:r>
              <a:rPr sz="1800" spc="293" dirty="0" smtClean="0">
                <a:solidFill>
                  <a:srgbClr val="4F81BC"/>
                </a:solidFill>
                <a:latin typeface="Arial"/>
                <a:cs typeface="Arial"/>
              </a:rPr>
              <a:t> </a:t>
            </a:r>
            <a:r>
              <a:rPr sz="1800" spc="-4" dirty="0" smtClean="0">
                <a:solidFill>
                  <a:srgbClr val="4F81BC"/>
                </a:solidFill>
                <a:latin typeface="Arial"/>
                <a:cs typeface="Arial"/>
              </a:rPr>
              <a:t>d</a:t>
            </a:r>
            <a:r>
              <a:rPr sz="1800" spc="0" dirty="0" smtClean="0">
                <a:solidFill>
                  <a:srgbClr val="4F81BC"/>
                </a:solidFill>
                <a:latin typeface="Arial"/>
                <a:cs typeface="Arial"/>
              </a:rPr>
              <a:t>e</a:t>
            </a:r>
            <a:r>
              <a:rPr sz="1800" spc="298" dirty="0" smtClean="0">
                <a:solidFill>
                  <a:srgbClr val="4F81BC"/>
                </a:solidFill>
                <a:latin typeface="Arial"/>
                <a:cs typeface="Arial"/>
              </a:rPr>
              <a:t> </a:t>
            </a:r>
            <a:r>
              <a:rPr sz="1800" spc="0" dirty="0" smtClean="0">
                <a:solidFill>
                  <a:srgbClr val="4F81BC"/>
                </a:solidFill>
                <a:latin typeface="Arial"/>
                <a:cs typeface="Arial"/>
              </a:rPr>
              <a:t>me</a:t>
            </a:r>
            <a:r>
              <a:rPr sz="1800" spc="-9" dirty="0" smtClean="0">
                <a:solidFill>
                  <a:srgbClr val="4F81BC"/>
                </a:solidFill>
                <a:latin typeface="Arial"/>
                <a:cs typeface="Arial"/>
              </a:rPr>
              <a:t>d</a:t>
            </a:r>
            <a:r>
              <a:rPr sz="1800" spc="0" dirty="0" smtClean="0">
                <a:solidFill>
                  <a:srgbClr val="4F81BC"/>
                </a:solidFill>
                <a:latin typeface="Arial"/>
                <a:cs typeface="Arial"/>
              </a:rPr>
              <a:t>idor</a:t>
            </a:r>
            <a:r>
              <a:rPr sz="1800" spc="-4" dirty="0" smtClean="0">
                <a:solidFill>
                  <a:srgbClr val="4F81BC"/>
                </a:solidFill>
                <a:latin typeface="Arial"/>
                <a:cs typeface="Arial"/>
              </a:rPr>
              <a:t>e</a:t>
            </a:r>
            <a:r>
              <a:rPr sz="1800" spc="0" dirty="0" smtClean="0">
                <a:solidFill>
                  <a:srgbClr val="4F81BC"/>
                </a:solidFill>
                <a:latin typeface="Arial"/>
                <a:cs typeface="Arial"/>
              </a:rPr>
              <a:t>s,</a:t>
            </a:r>
            <a:r>
              <a:rPr sz="1800" spc="298" dirty="0" smtClean="0">
                <a:solidFill>
                  <a:srgbClr val="4F81BC"/>
                </a:solidFill>
                <a:latin typeface="Arial"/>
                <a:cs typeface="Arial"/>
              </a:rPr>
              <a:t> </a:t>
            </a:r>
            <a:r>
              <a:rPr sz="1800" spc="0" dirty="0" smtClean="0">
                <a:solidFill>
                  <a:srgbClr val="4F81BC"/>
                </a:solidFill>
                <a:latin typeface="Arial"/>
                <a:cs typeface="Arial"/>
              </a:rPr>
              <a:t>e</a:t>
            </a:r>
            <a:r>
              <a:rPr sz="1800" spc="-9" dirty="0" smtClean="0">
                <a:solidFill>
                  <a:srgbClr val="4F81BC"/>
                </a:solidFill>
                <a:latin typeface="Arial"/>
                <a:cs typeface="Arial"/>
              </a:rPr>
              <a:t>l</a:t>
            </a:r>
            <a:r>
              <a:rPr sz="1800" spc="4" dirty="0" smtClean="0">
                <a:solidFill>
                  <a:srgbClr val="4F81BC"/>
                </a:solidFill>
                <a:latin typeface="Arial"/>
                <a:cs typeface="Arial"/>
              </a:rPr>
              <a:t>i</a:t>
            </a:r>
            <a:r>
              <a:rPr sz="1800" spc="0" dirty="0" smtClean="0">
                <a:solidFill>
                  <a:srgbClr val="4F81BC"/>
                </a:solidFill>
                <a:latin typeface="Arial"/>
                <a:cs typeface="Arial"/>
              </a:rPr>
              <a:t>mi</a:t>
            </a:r>
            <a:r>
              <a:rPr sz="1800" spc="-4" dirty="0" smtClean="0">
                <a:solidFill>
                  <a:srgbClr val="4F81BC"/>
                </a:solidFill>
                <a:latin typeface="Arial"/>
                <a:cs typeface="Arial"/>
              </a:rPr>
              <a:t>n</a:t>
            </a:r>
            <a:r>
              <a:rPr sz="1800" spc="0" dirty="0" smtClean="0">
                <a:solidFill>
                  <a:srgbClr val="4F81BC"/>
                </a:solidFill>
                <a:latin typeface="Arial"/>
                <a:cs typeface="Arial"/>
              </a:rPr>
              <a:t>ado</a:t>
            </a:r>
            <a:r>
              <a:rPr sz="1800" spc="293" dirty="0" smtClean="0">
                <a:solidFill>
                  <a:srgbClr val="4F81BC"/>
                </a:solidFill>
                <a:latin typeface="Arial"/>
                <a:cs typeface="Arial"/>
              </a:rPr>
              <a:t> </a:t>
            </a:r>
            <a:r>
              <a:rPr sz="1800" spc="0" dirty="0" smtClean="0">
                <a:solidFill>
                  <a:srgbClr val="4F81BC"/>
                </a:solidFill>
                <a:latin typeface="Arial"/>
                <a:cs typeface="Arial"/>
              </a:rPr>
              <a:t>a</a:t>
            </a:r>
            <a:r>
              <a:rPr sz="1800" spc="-9" dirty="0" smtClean="0">
                <a:solidFill>
                  <a:srgbClr val="4F81BC"/>
                </a:solidFill>
                <a:latin typeface="Arial"/>
                <a:cs typeface="Arial"/>
              </a:rPr>
              <a:t>q</a:t>
            </a:r>
            <a:r>
              <a:rPr sz="1800" spc="4" dirty="0" smtClean="0">
                <a:solidFill>
                  <a:srgbClr val="4F81BC"/>
                </a:solidFill>
                <a:latin typeface="Arial"/>
                <a:cs typeface="Arial"/>
              </a:rPr>
              <a:t>u</a:t>
            </a:r>
            <a:r>
              <a:rPr sz="1800" spc="0" dirty="0" smtClean="0">
                <a:solidFill>
                  <a:srgbClr val="4F81BC"/>
                </a:solidFill>
                <a:latin typeface="Arial"/>
                <a:cs typeface="Arial"/>
              </a:rPr>
              <a:t>e</a:t>
            </a:r>
            <a:r>
              <a:rPr sz="1800" spc="-9" dirty="0" smtClean="0">
                <a:solidFill>
                  <a:srgbClr val="4F81BC"/>
                </a:solidFill>
                <a:latin typeface="Arial"/>
                <a:cs typeface="Arial"/>
              </a:rPr>
              <a:t>l</a:t>
            </a:r>
            <a:r>
              <a:rPr sz="1800" spc="4" dirty="0" smtClean="0">
                <a:solidFill>
                  <a:srgbClr val="4F81BC"/>
                </a:solidFill>
                <a:latin typeface="Arial"/>
                <a:cs typeface="Arial"/>
              </a:rPr>
              <a:t>l</a:t>
            </a:r>
            <a:r>
              <a:rPr sz="1800" spc="0" dirty="0" smtClean="0">
                <a:solidFill>
                  <a:srgbClr val="4F81BC"/>
                </a:solidFill>
                <a:latin typeface="Arial"/>
                <a:cs typeface="Arial"/>
              </a:rPr>
              <a:t>os</a:t>
            </a:r>
            <a:r>
              <a:rPr sz="1800" spc="293" dirty="0" smtClean="0">
                <a:solidFill>
                  <a:srgbClr val="4F81BC"/>
                </a:solidFill>
                <a:latin typeface="Arial"/>
                <a:cs typeface="Arial"/>
              </a:rPr>
              <a:t> </a:t>
            </a:r>
            <a:r>
              <a:rPr sz="1800" spc="-4" dirty="0" smtClean="0">
                <a:solidFill>
                  <a:srgbClr val="4F81BC"/>
                </a:solidFill>
                <a:latin typeface="Arial"/>
                <a:cs typeface="Arial"/>
              </a:rPr>
              <a:t>qu</a:t>
            </a:r>
            <a:r>
              <a:rPr sz="1800" spc="0" dirty="0" smtClean="0">
                <a:solidFill>
                  <a:srgbClr val="4F81BC"/>
                </a:solidFill>
                <a:latin typeface="Arial"/>
                <a:cs typeface="Arial"/>
              </a:rPr>
              <a:t>e</a:t>
            </a:r>
            <a:r>
              <a:rPr sz="1800" spc="288" dirty="0" smtClean="0">
                <a:solidFill>
                  <a:srgbClr val="4F81BC"/>
                </a:solidFill>
                <a:latin typeface="Arial"/>
                <a:cs typeface="Arial"/>
              </a:rPr>
              <a:t> </a:t>
            </a:r>
            <a:r>
              <a:rPr sz="1800" spc="0" dirty="0" smtClean="0">
                <a:solidFill>
                  <a:srgbClr val="4F81BC"/>
                </a:solidFill>
                <a:latin typeface="Arial"/>
                <a:cs typeface="Arial"/>
              </a:rPr>
              <a:t>van</a:t>
            </a:r>
            <a:r>
              <a:rPr sz="1800" spc="283" dirty="0" smtClean="0">
                <a:solidFill>
                  <a:srgbClr val="4F81BC"/>
                </a:solidFill>
                <a:latin typeface="Arial"/>
                <a:cs typeface="Arial"/>
              </a:rPr>
              <a:t> </a:t>
            </a:r>
            <a:r>
              <a:rPr sz="1800" spc="0" dirty="0" smtClean="0">
                <a:solidFill>
                  <a:srgbClr val="4F81BC"/>
                </a:solidFill>
                <a:latin typeface="Arial"/>
                <a:cs typeface="Arial"/>
              </a:rPr>
              <a:t>c</a:t>
            </a:r>
            <a:r>
              <a:rPr sz="1800" spc="4" dirty="0" smtClean="0">
                <a:solidFill>
                  <a:srgbClr val="4F81BC"/>
                </a:solidFill>
                <a:latin typeface="Arial"/>
                <a:cs typeface="Arial"/>
              </a:rPr>
              <a:t>u</a:t>
            </a:r>
            <a:r>
              <a:rPr sz="1800" spc="0" dirty="0" smtClean="0">
                <a:solidFill>
                  <a:srgbClr val="4F81BC"/>
                </a:solidFill>
                <a:latin typeface="Arial"/>
                <a:cs typeface="Arial"/>
              </a:rPr>
              <a:t>mp</a:t>
            </a:r>
            <a:r>
              <a:rPr sz="1800" spc="-4" dirty="0" smtClean="0">
                <a:solidFill>
                  <a:srgbClr val="4F81BC"/>
                </a:solidFill>
                <a:latin typeface="Arial"/>
                <a:cs typeface="Arial"/>
              </a:rPr>
              <a:t>l</a:t>
            </a:r>
            <a:r>
              <a:rPr sz="1800" spc="0" dirty="0" smtClean="0">
                <a:solidFill>
                  <a:srgbClr val="4F81BC"/>
                </a:solidFill>
                <a:latin typeface="Arial"/>
                <a:cs typeface="Arial"/>
              </a:rPr>
              <a:t>ien</a:t>
            </a:r>
            <a:r>
              <a:rPr sz="1800" spc="4" dirty="0" smtClean="0">
                <a:solidFill>
                  <a:srgbClr val="4F81BC"/>
                </a:solidFill>
                <a:latin typeface="Arial"/>
                <a:cs typeface="Arial"/>
              </a:rPr>
              <a:t>d</a:t>
            </a:r>
            <a:r>
              <a:rPr sz="1800" spc="0" dirty="0" smtClean="0">
                <a:solidFill>
                  <a:srgbClr val="4F81BC"/>
                </a:solidFill>
                <a:latin typeface="Arial"/>
                <a:cs typeface="Arial"/>
              </a:rPr>
              <a:t>o</a:t>
            </a:r>
            <a:endParaRPr sz="1800" dirty="0">
              <a:latin typeface="Arial"/>
              <a:cs typeface="Arial"/>
            </a:endParaRPr>
          </a:p>
          <a:p>
            <a:pPr marL="12700" algn="just">
              <a:lnSpc>
                <a:spcPct val="95825"/>
              </a:lnSpc>
            </a:pPr>
            <a:r>
              <a:rPr sz="1800" spc="0" dirty="0" smtClean="0">
                <a:solidFill>
                  <a:srgbClr val="4F81BC"/>
                </a:solidFill>
                <a:latin typeface="Arial"/>
                <a:cs typeface="Arial"/>
              </a:rPr>
              <a:t>su</a:t>
            </a:r>
            <a:r>
              <a:rPr sz="1800" spc="219" dirty="0" smtClean="0">
                <a:solidFill>
                  <a:srgbClr val="4F81BC"/>
                </a:solidFill>
                <a:latin typeface="Arial"/>
                <a:cs typeface="Arial"/>
              </a:rPr>
              <a:t> </a:t>
            </a:r>
            <a:r>
              <a:rPr sz="1800" spc="0" dirty="0" smtClean="0">
                <a:solidFill>
                  <a:srgbClr val="4F81BC"/>
                </a:solidFill>
                <a:latin typeface="Arial"/>
                <a:cs typeface="Arial"/>
              </a:rPr>
              <a:t>p</a:t>
            </a:r>
            <a:r>
              <a:rPr sz="1800" spc="-9" dirty="0" smtClean="0">
                <a:solidFill>
                  <a:srgbClr val="4F81BC"/>
                </a:solidFill>
                <a:latin typeface="Arial"/>
                <a:cs typeface="Arial"/>
              </a:rPr>
              <a:t>e</a:t>
            </a:r>
            <a:r>
              <a:rPr sz="1800" spc="0" dirty="0" smtClean="0">
                <a:solidFill>
                  <a:srgbClr val="4F81BC"/>
                </a:solidFill>
                <a:latin typeface="Arial"/>
                <a:cs typeface="Arial"/>
              </a:rPr>
              <a:t>r</a:t>
            </a:r>
            <a:r>
              <a:rPr sz="1800" spc="4" dirty="0" smtClean="0">
                <a:solidFill>
                  <a:srgbClr val="4F81BC"/>
                </a:solidFill>
                <a:latin typeface="Arial"/>
                <a:cs typeface="Arial"/>
              </a:rPr>
              <a:t>i</a:t>
            </a:r>
            <a:r>
              <a:rPr sz="1800" spc="0" dirty="0" smtClean="0">
                <a:solidFill>
                  <a:srgbClr val="4F81BC"/>
                </a:solidFill>
                <a:latin typeface="Arial"/>
                <a:cs typeface="Arial"/>
              </a:rPr>
              <a:t>o</a:t>
            </a:r>
            <a:r>
              <a:rPr sz="1800" spc="-9" dirty="0" smtClean="0">
                <a:solidFill>
                  <a:srgbClr val="4F81BC"/>
                </a:solidFill>
                <a:latin typeface="Arial"/>
                <a:cs typeface="Arial"/>
              </a:rPr>
              <a:t>d</a:t>
            </a:r>
            <a:r>
              <a:rPr sz="1800" spc="0" dirty="0" smtClean="0">
                <a:solidFill>
                  <a:srgbClr val="4F81BC"/>
                </a:solidFill>
                <a:latin typeface="Arial"/>
                <a:cs typeface="Arial"/>
              </a:rPr>
              <a:t>o</a:t>
            </a:r>
            <a:r>
              <a:rPr sz="1800" spc="229" dirty="0" smtClean="0">
                <a:solidFill>
                  <a:srgbClr val="4F81BC"/>
                </a:solidFill>
                <a:latin typeface="Arial"/>
                <a:cs typeface="Arial"/>
              </a:rPr>
              <a:t> </a:t>
            </a:r>
            <a:r>
              <a:rPr sz="1800" spc="-4" dirty="0" smtClean="0">
                <a:solidFill>
                  <a:srgbClr val="4F81BC"/>
                </a:solidFill>
                <a:latin typeface="Arial"/>
                <a:cs typeface="Arial"/>
              </a:rPr>
              <a:t>d</a:t>
            </a:r>
            <a:r>
              <a:rPr sz="1800" spc="0" dirty="0" smtClean="0">
                <a:solidFill>
                  <a:srgbClr val="4F81BC"/>
                </a:solidFill>
                <a:latin typeface="Arial"/>
                <a:cs typeface="Arial"/>
              </a:rPr>
              <a:t>e</a:t>
            </a:r>
            <a:r>
              <a:rPr sz="1800" spc="229" dirty="0" smtClean="0">
                <a:solidFill>
                  <a:srgbClr val="4F81BC"/>
                </a:solidFill>
                <a:latin typeface="Arial"/>
                <a:cs typeface="Arial"/>
              </a:rPr>
              <a:t> </a:t>
            </a:r>
            <a:r>
              <a:rPr sz="1800" spc="0" dirty="0" smtClean="0">
                <a:solidFill>
                  <a:srgbClr val="4F81BC"/>
                </a:solidFill>
                <a:latin typeface="Arial"/>
                <a:cs typeface="Arial"/>
              </a:rPr>
              <a:t>vi</a:t>
            </a:r>
            <a:r>
              <a:rPr sz="1800" spc="-9" dirty="0" smtClean="0">
                <a:solidFill>
                  <a:srgbClr val="4F81BC"/>
                </a:solidFill>
                <a:latin typeface="Arial"/>
                <a:cs typeface="Arial"/>
              </a:rPr>
              <a:t>d</a:t>
            </a:r>
            <a:r>
              <a:rPr sz="1800" spc="0" dirty="0" smtClean="0">
                <a:solidFill>
                  <a:srgbClr val="4F81BC"/>
                </a:solidFill>
                <a:latin typeface="Arial"/>
                <a:cs typeface="Arial"/>
              </a:rPr>
              <a:t>a</a:t>
            </a:r>
            <a:r>
              <a:rPr sz="1800" spc="219" dirty="0" smtClean="0">
                <a:solidFill>
                  <a:srgbClr val="4F81BC"/>
                </a:solidFill>
                <a:latin typeface="Arial"/>
                <a:cs typeface="Arial"/>
              </a:rPr>
              <a:t> </a:t>
            </a:r>
            <a:r>
              <a:rPr sz="1800" spc="0" dirty="0" smtClean="0">
                <a:solidFill>
                  <a:srgbClr val="4F81BC"/>
                </a:solidFill>
                <a:latin typeface="Arial"/>
                <a:cs typeface="Arial"/>
              </a:rPr>
              <a:t>út</a:t>
            </a:r>
            <a:r>
              <a:rPr sz="1800" spc="4" dirty="0" smtClean="0">
                <a:solidFill>
                  <a:srgbClr val="4F81BC"/>
                </a:solidFill>
                <a:latin typeface="Arial"/>
                <a:cs typeface="Arial"/>
              </a:rPr>
              <a:t>i</a:t>
            </a:r>
            <a:r>
              <a:rPr sz="1800" spc="0" dirty="0" smtClean="0">
                <a:solidFill>
                  <a:srgbClr val="4F81BC"/>
                </a:solidFill>
                <a:latin typeface="Arial"/>
                <a:cs typeface="Arial"/>
              </a:rPr>
              <a:t>l</a:t>
            </a:r>
            <a:r>
              <a:rPr sz="1800" spc="219" dirty="0" smtClean="0">
                <a:solidFill>
                  <a:srgbClr val="4F81BC"/>
                </a:solidFill>
                <a:latin typeface="Arial"/>
                <a:cs typeface="Arial"/>
              </a:rPr>
              <a:t> </a:t>
            </a:r>
            <a:r>
              <a:rPr sz="1800" spc="0" dirty="0" smtClean="0">
                <a:solidFill>
                  <a:srgbClr val="4F81BC"/>
                </a:solidFill>
                <a:latin typeface="Arial"/>
                <a:cs typeface="Arial"/>
              </a:rPr>
              <a:t>(</a:t>
            </a:r>
            <a:r>
              <a:rPr sz="1800" spc="-4" dirty="0" smtClean="0">
                <a:solidFill>
                  <a:srgbClr val="4F81BC"/>
                </a:solidFill>
                <a:latin typeface="Arial"/>
                <a:cs typeface="Arial"/>
              </a:rPr>
              <a:t>1</a:t>
            </a:r>
            <a:r>
              <a:rPr sz="1800" spc="0" dirty="0" smtClean="0">
                <a:solidFill>
                  <a:srgbClr val="4F81BC"/>
                </a:solidFill>
                <a:latin typeface="Arial"/>
                <a:cs typeface="Arial"/>
              </a:rPr>
              <a:t>0</a:t>
            </a:r>
            <a:r>
              <a:rPr sz="1800" spc="229" dirty="0" smtClean="0">
                <a:solidFill>
                  <a:srgbClr val="4F81BC"/>
                </a:solidFill>
                <a:latin typeface="Arial"/>
                <a:cs typeface="Arial"/>
              </a:rPr>
              <a:t> </a:t>
            </a:r>
            <a:r>
              <a:rPr sz="1800" spc="4" dirty="0" smtClean="0">
                <a:solidFill>
                  <a:srgbClr val="4F81BC"/>
                </a:solidFill>
                <a:latin typeface="Arial"/>
                <a:cs typeface="Arial"/>
              </a:rPr>
              <a:t>a</a:t>
            </a:r>
            <a:r>
              <a:rPr sz="1800" spc="0" dirty="0" smtClean="0">
                <a:solidFill>
                  <a:srgbClr val="4F81BC"/>
                </a:solidFill>
                <a:latin typeface="Arial"/>
                <a:cs typeface="Arial"/>
              </a:rPr>
              <a:t>ñ</a:t>
            </a:r>
            <a:r>
              <a:rPr sz="1800" spc="-9" dirty="0" smtClean="0">
                <a:solidFill>
                  <a:srgbClr val="4F81BC"/>
                </a:solidFill>
                <a:latin typeface="Arial"/>
                <a:cs typeface="Arial"/>
              </a:rPr>
              <a:t>o</a:t>
            </a:r>
            <a:r>
              <a:rPr sz="1800" spc="0" dirty="0" smtClean="0">
                <a:solidFill>
                  <a:srgbClr val="4F81BC"/>
                </a:solidFill>
                <a:latin typeface="Arial"/>
                <a:cs typeface="Arial"/>
              </a:rPr>
              <a:t>s</a:t>
            </a:r>
            <a:r>
              <a:rPr sz="1800" spc="224" dirty="0" smtClean="0">
                <a:solidFill>
                  <a:srgbClr val="4F81BC"/>
                </a:solidFill>
                <a:latin typeface="Arial"/>
                <a:cs typeface="Arial"/>
              </a:rPr>
              <a:t> </a:t>
            </a:r>
            <a:r>
              <a:rPr sz="1800" spc="0" dirty="0" smtClean="0">
                <a:solidFill>
                  <a:srgbClr val="4F81BC"/>
                </a:solidFill>
                <a:latin typeface="Arial"/>
                <a:cs typeface="Arial"/>
              </a:rPr>
              <a:t>a</a:t>
            </a:r>
            <a:r>
              <a:rPr sz="1800" spc="-9" dirty="0" smtClean="0">
                <a:solidFill>
                  <a:srgbClr val="4F81BC"/>
                </a:solidFill>
                <a:latin typeface="Arial"/>
                <a:cs typeface="Arial"/>
              </a:rPr>
              <a:t>p</a:t>
            </a:r>
            <a:r>
              <a:rPr sz="1800" spc="9" dirty="0" smtClean="0">
                <a:solidFill>
                  <a:srgbClr val="4F81BC"/>
                </a:solidFill>
                <a:latin typeface="Arial"/>
                <a:cs typeface="Arial"/>
              </a:rPr>
              <a:t>r</a:t>
            </a:r>
            <a:r>
              <a:rPr sz="1800" spc="4" dirty="0" smtClean="0">
                <a:solidFill>
                  <a:srgbClr val="4F81BC"/>
                </a:solidFill>
                <a:latin typeface="Arial"/>
                <a:cs typeface="Arial"/>
              </a:rPr>
              <a:t>o</a:t>
            </a:r>
            <a:r>
              <a:rPr sz="1800" spc="-9" dirty="0" smtClean="0">
                <a:solidFill>
                  <a:srgbClr val="4F81BC"/>
                </a:solidFill>
                <a:latin typeface="Arial"/>
                <a:cs typeface="Arial"/>
              </a:rPr>
              <a:t>x</a:t>
            </a:r>
            <a:r>
              <a:rPr sz="1800" spc="4" dirty="0" smtClean="0">
                <a:solidFill>
                  <a:srgbClr val="4F81BC"/>
                </a:solidFill>
                <a:latin typeface="Arial"/>
                <a:cs typeface="Arial"/>
              </a:rPr>
              <a:t>.</a:t>
            </a:r>
            <a:r>
              <a:rPr sz="1800" spc="0" dirty="0" smtClean="0">
                <a:solidFill>
                  <a:srgbClr val="4F81BC"/>
                </a:solidFill>
                <a:latin typeface="Arial"/>
                <a:cs typeface="Arial"/>
              </a:rPr>
              <a:t>)</a:t>
            </a:r>
            <a:r>
              <a:rPr sz="1800" spc="219" dirty="0" smtClean="0">
                <a:solidFill>
                  <a:srgbClr val="4F81BC"/>
                </a:solidFill>
                <a:latin typeface="Arial"/>
                <a:cs typeface="Arial"/>
              </a:rPr>
              <a:t> </a:t>
            </a:r>
            <a:r>
              <a:rPr sz="1800" spc="0" dirty="0" smtClean="0">
                <a:solidFill>
                  <a:srgbClr val="4F81BC"/>
                </a:solidFill>
                <a:latin typeface="Arial"/>
                <a:cs typeface="Arial"/>
              </a:rPr>
              <a:t>e</a:t>
            </a:r>
            <a:r>
              <a:rPr sz="1800" spc="214" dirty="0" smtClean="0">
                <a:solidFill>
                  <a:srgbClr val="4F81BC"/>
                </a:solidFill>
                <a:latin typeface="Arial"/>
                <a:cs typeface="Arial"/>
              </a:rPr>
              <a:t> </a:t>
            </a:r>
            <a:r>
              <a:rPr sz="1800" spc="4" dirty="0" smtClean="0">
                <a:solidFill>
                  <a:srgbClr val="4F81BC"/>
                </a:solidFill>
                <a:latin typeface="Arial"/>
                <a:cs typeface="Arial"/>
              </a:rPr>
              <a:t>i</a:t>
            </a:r>
            <a:r>
              <a:rPr sz="1800" spc="0" dirty="0" smtClean="0">
                <a:solidFill>
                  <a:srgbClr val="4F81BC"/>
                </a:solidFill>
                <a:latin typeface="Arial"/>
                <a:cs typeface="Arial"/>
              </a:rPr>
              <a:t>nst</a:t>
            </a:r>
            <a:r>
              <a:rPr sz="1800" spc="-4" dirty="0" smtClean="0">
                <a:solidFill>
                  <a:srgbClr val="4F81BC"/>
                </a:solidFill>
                <a:latin typeface="Arial"/>
                <a:cs typeface="Arial"/>
              </a:rPr>
              <a:t>a</a:t>
            </a:r>
            <a:r>
              <a:rPr sz="1800" spc="0" dirty="0" smtClean="0">
                <a:solidFill>
                  <a:srgbClr val="4F81BC"/>
                </a:solidFill>
                <a:latin typeface="Arial"/>
                <a:cs typeface="Arial"/>
              </a:rPr>
              <a:t>l</a:t>
            </a:r>
            <a:r>
              <a:rPr sz="1800" spc="-9" dirty="0" smtClean="0">
                <a:solidFill>
                  <a:srgbClr val="4F81BC"/>
                </a:solidFill>
                <a:latin typeface="Arial"/>
                <a:cs typeface="Arial"/>
              </a:rPr>
              <a:t>a</a:t>
            </a:r>
            <a:r>
              <a:rPr sz="1800" spc="4" dirty="0" smtClean="0">
                <a:solidFill>
                  <a:srgbClr val="4F81BC"/>
                </a:solidFill>
                <a:latin typeface="Arial"/>
                <a:cs typeface="Arial"/>
              </a:rPr>
              <a:t>n</a:t>
            </a:r>
            <a:r>
              <a:rPr sz="1800" spc="0" dirty="0" smtClean="0">
                <a:solidFill>
                  <a:srgbClr val="4F81BC"/>
                </a:solidFill>
                <a:latin typeface="Arial"/>
                <a:cs typeface="Arial"/>
              </a:rPr>
              <a:t>do</a:t>
            </a:r>
            <a:r>
              <a:rPr sz="1800" spc="214" dirty="0" smtClean="0">
                <a:solidFill>
                  <a:srgbClr val="4F81BC"/>
                </a:solidFill>
                <a:latin typeface="Arial"/>
                <a:cs typeface="Arial"/>
              </a:rPr>
              <a:t> </a:t>
            </a:r>
            <a:r>
              <a:rPr sz="1800" spc="4" dirty="0" smtClean="0">
                <a:solidFill>
                  <a:srgbClr val="4F81BC"/>
                </a:solidFill>
                <a:latin typeface="Arial"/>
                <a:cs typeface="Arial"/>
              </a:rPr>
              <a:t>n</a:t>
            </a:r>
            <a:r>
              <a:rPr sz="1800" spc="0" dirty="0" smtClean="0">
                <a:solidFill>
                  <a:srgbClr val="4F81BC"/>
                </a:solidFill>
                <a:latin typeface="Arial"/>
                <a:cs typeface="Arial"/>
              </a:rPr>
              <a:t>uevos,</a:t>
            </a:r>
            <a:r>
              <a:rPr sz="1800" spc="224" dirty="0" smtClean="0">
                <a:solidFill>
                  <a:srgbClr val="4F81BC"/>
                </a:solidFill>
                <a:latin typeface="Arial"/>
                <a:cs typeface="Arial"/>
              </a:rPr>
              <a:t> </a:t>
            </a:r>
            <a:r>
              <a:rPr sz="1800" spc="0" dirty="0" smtClean="0">
                <a:solidFill>
                  <a:srgbClr val="4F81BC"/>
                </a:solidFill>
                <a:latin typeface="Arial"/>
                <a:cs typeface="Arial"/>
              </a:rPr>
              <a:t>sin</a:t>
            </a:r>
            <a:r>
              <a:rPr lang="es-CL" sz="1800" spc="0" dirty="0" smtClean="0">
                <a:solidFill>
                  <a:srgbClr val="4F81BC"/>
                </a:solidFill>
                <a:latin typeface="Arial"/>
                <a:cs typeface="Arial"/>
              </a:rPr>
              <a:t> </a:t>
            </a:r>
            <a:r>
              <a:rPr lang="es-CL" sz="1800" spc="0" dirty="0" smtClean="0">
                <a:solidFill>
                  <a:srgbClr val="4F81BC"/>
                </a:solidFill>
                <a:latin typeface="Arial"/>
                <a:cs typeface="Arial"/>
              </a:rPr>
              <a:t>embargo será </a:t>
            </a:r>
            <a:r>
              <a:rPr lang="es-CL" sz="1800" spc="0" dirty="0" smtClean="0">
                <a:solidFill>
                  <a:srgbClr val="4F81BC"/>
                </a:solidFill>
                <a:latin typeface="Arial"/>
                <a:cs typeface="Arial"/>
              </a:rPr>
              <a:t>responsabilidad del usuario el cuidado de ellos preocupándose de su protección, vandalismo y bajas temperaturas.</a:t>
            </a:r>
            <a:endParaRPr sz="1800" dirty="0">
              <a:latin typeface="Arial"/>
              <a:cs typeface="Arial"/>
            </a:endParaRPr>
          </a:p>
        </p:txBody>
      </p:sp>
      <p:sp>
        <p:nvSpPr>
          <p:cNvPr id="2" name="object 2"/>
          <p:cNvSpPr txBox="1"/>
          <p:nvPr/>
        </p:nvSpPr>
        <p:spPr>
          <a:xfrm>
            <a:off x="8131809" y="6558999"/>
            <a:ext cx="124790" cy="151892"/>
          </a:xfrm>
          <a:prstGeom prst="rect">
            <a:avLst/>
          </a:prstGeom>
        </p:spPr>
        <p:txBody>
          <a:bodyPr wrap="square" lIns="0" tIns="0" rIns="0" bIns="0" rtlCol="0">
            <a:noAutofit/>
          </a:bodyPr>
          <a:lstStyle/>
          <a:p>
            <a:pPr marL="12700">
              <a:lnSpc>
                <a:spcPts val="1135"/>
              </a:lnSpc>
              <a:spcBef>
                <a:spcPts val="56"/>
              </a:spcBef>
            </a:pPr>
            <a:endParaRPr sz="1000" dirty="0">
              <a:latin typeface="Verdana"/>
              <a:cs typeface="Verdana"/>
            </a:endParaRP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object 23"/>
          <p:cNvSpPr/>
          <p:nvPr/>
        </p:nvSpPr>
        <p:spPr>
          <a:xfrm>
            <a:off x="8439912" y="19811"/>
            <a:ext cx="286511" cy="868680"/>
          </a:xfrm>
          <a:prstGeom prst="rect">
            <a:avLst/>
          </a:prstGeom>
          <a:blipFill>
            <a:blip r:embed="rId3" cstate="print"/>
            <a:stretch>
              <a:fillRect/>
            </a:stretch>
          </a:blipFill>
        </p:spPr>
        <p:txBody>
          <a:bodyPr wrap="square" lIns="0" tIns="0" rIns="0" bIns="0" rtlCol="0">
            <a:noAutofit/>
          </a:bodyPr>
          <a:lstStyle/>
          <a:p>
            <a:endParaRPr/>
          </a:p>
        </p:txBody>
      </p:sp>
      <p:sp>
        <p:nvSpPr>
          <p:cNvPr id="24" name="object 24"/>
          <p:cNvSpPr/>
          <p:nvPr/>
        </p:nvSpPr>
        <p:spPr>
          <a:xfrm>
            <a:off x="8413750" y="-6350"/>
            <a:ext cx="284162" cy="866775"/>
          </a:xfrm>
          <a:custGeom>
            <a:avLst/>
            <a:gdLst/>
            <a:ahLst/>
            <a:cxnLst/>
            <a:rect l="l" t="t" r="r" b="b"/>
            <a:pathLst>
              <a:path w="284162" h="866775">
                <a:moveTo>
                  <a:pt x="284162" y="6350"/>
                </a:moveTo>
                <a:lnTo>
                  <a:pt x="0" y="6350"/>
                </a:lnTo>
                <a:lnTo>
                  <a:pt x="0" y="866775"/>
                </a:lnTo>
                <a:lnTo>
                  <a:pt x="284162" y="866775"/>
                </a:lnTo>
                <a:lnTo>
                  <a:pt x="284162" y="6350"/>
                </a:lnTo>
                <a:close/>
              </a:path>
            </a:pathLst>
          </a:custGeom>
          <a:solidFill>
            <a:srgbClr val="006CB7"/>
          </a:solidFill>
        </p:spPr>
        <p:txBody>
          <a:bodyPr wrap="square" lIns="0" tIns="0" rIns="0" bIns="0" rtlCol="0">
            <a:noAutofit/>
          </a:bodyPr>
          <a:lstStyle/>
          <a:p>
            <a:endParaRPr/>
          </a:p>
        </p:txBody>
      </p:sp>
      <p:sp>
        <p:nvSpPr>
          <p:cNvPr id="25" name="object 25"/>
          <p:cNvSpPr/>
          <p:nvPr/>
        </p:nvSpPr>
        <p:spPr>
          <a:xfrm>
            <a:off x="8723376" y="25907"/>
            <a:ext cx="350520" cy="862584"/>
          </a:xfrm>
          <a:prstGeom prst="rect">
            <a:avLst/>
          </a:prstGeom>
          <a:blipFill>
            <a:blip r:embed="rId4" cstate="print"/>
            <a:stretch>
              <a:fillRect/>
            </a:stretch>
          </a:blipFill>
        </p:spPr>
        <p:txBody>
          <a:bodyPr wrap="square" lIns="0" tIns="0" rIns="0" bIns="0" rtlCol="0">
            <a:noAutofit/>
          </a:bodyPr>
          <a:lstStyle/>
          <a:p>
            <a:endParaRPr/>
          </a:p>
        </p:txBody>
      </p:sp>
      <p:sp>
        <p:nvSpPr>
          <p:cNvPr id="26" name="object 26"/>
          <p:cNvSpPr/>
          <p:nvPr/>
        </p:nvSpPr>
        <p:spPr>
          <a:xfrm>
            <a:off x="8697976" y="0"/>
            <a:ext cx="347662" cy="860425"/>
          </a:xfrm>
          <a:custGeom>
            <a:avLst/>
            <a:gdLst/>
            <a:ahLst/>
            <a:cxnLst/>
            <a:rect l="l" t="t" r="r" b="b"/>
            <a:pathLst>
              <a:path w="347662" h="860425">
                <a:moveTo>
                  <a:pt x="0" y="860425"/>
                </a:moveTo>
                <a:lnTo>
                  <a:pt x="347662" y="860425"/>
                </a:lnTo>
                <a:lnTo>
                  <a:pt x="347662" y="0"/>
                </a:lnTo>
                <a:lnTo>
                  <a:pt x="0" y="0"/>
                </a:lnTo>
                <a:lnTo>
                  <a:pt x="0" y="860425"/>
                </a:lnTo>
                <a:close/>
              </a:path>
            </a:pathLst>
          </a:custGeom>
          <a:solidFill>
            <a:srgbClr val="EE4144"/>
          </a:solidFill>
        </p:spPr>
        <p:txBody>
          <a:bodyPr wrap="square" lIns="0" tIns="0" rIns="0" bIns="0" rtlCol="0">
            <a:noAutofit/>
          </a:bodyPr>
          <a:lstStyle/>
          <a:p>
            <a:endParaRPr/>
          </a:p>
        </p:txBody>
      </p:sp>
      <p:sp>
        <p:nvSpPr>
          <p:cNvPr id="19" name="object 19"/>
          <p:cNvSpPr/>
          <p:nvPr/>
        </p:nvSpPr>
        <p:spPr>
          <a:xfrm>
            <a:off x="8380476" y="6377938"/>
            <a:ext cx="288035" cy="460248"/>
          </a:xfrm>
          <a:prstGeom prst="rect">
            <a:avLst/>
          </a:prstGeom>
          <a:blipFill>
            <a:blip r:embed="rId5" cstate="print"/>
            <a:stretch>
              <a:fillRect/>
            </a:stretch>
          </a:blipFill>
        </p:spPr>
        <p:txBody>
          <a:bodyPr wrap="square" lIns="0" tIns="0" rIns="0" bIns="0" rtlCol="0">
            <a:noAutofit/>
          </a:bodyPr>
          <a:lstStyle/>
          <a:p>
            <a:endParaRPr/>
          </a:p>
        </p:txBody>
      </p:sp>
      <p:sp>
        <p:nvSpPr>
          <p:cNvPr id="20" name="object 20"/>
          <p:cNvSpPr/>
          <p:nvPr/>
        </p:nvSpPr>
        <p:spPr>
          <a:xfrm>
            <a:off x="8413750" y="6400799"/>
            <a:ext cx="284162" cy="457200"/>
          </a:xfrm>
          <a:custGeom>
            <a:avLst/>
            <a:gdLst/>
            <a:ahLst/>
            <a:cxnLst/>
            <a:rect l="l" t="t" r="r" b="b"/>
            <a:pathLst>
              <a:path w="284162" h="457200">
                <a:moveTo>
                  <a:pt x="284162" y="0"/>
                </a:moveTo>
                <a:lnTo>
                  <a:pt x="0" y="0"/>
                </a:lnTo>
                <a:lnTo>
                  <a:pt x="0" y="457197"/>
                </a:lnTo>
                <a:lnTo>
                  <a:pt x="284162" y="457197"/>
                </a:lnTo>
                <a:lnTo>
                  <a:pt x="284162" y="0"/>
                </a:lnTo>
                <a:close/>
              </a:path>
            </a:pathLst>
          </a:custGeom>
          <a:solidFill>
            <a:srgbClr val="006CB7"/>
          </a:solidFill>
        </p:spPr>
        <p:txBody>
          <a:bodyPr wrap="square" lIns="0" tIns="0" rIns="0" bIns="0" rtlCol="0">
            <a:noAutofit/>
          </a:bodyPr>
          <a:lstStyle/>
          <a:p>
            <a:endParaRPr/>
          </a:p>
        </p:txBody>
      </p:sp>
      <p:sp>
        <p:nvSpPr>
          <p:cNvPr id="21" name="object 21"/>
          <p:cNvSpPr/>
          <p:nvPr/>
        </p:nvSpPr>
        <p:spPr>
          <a:xfrm>
            <a:off x="8665464" y="6377938"/>
            <a:ext cx="350520" cy="460248"/>
          </a:xfrm>
          <a:prstGeom prst="rect">
            <a:avLst/>
          </a:prstGeom>
          <a:blipFill>
            <a:blip r:embed="rId6" cstate="print"/>
            <a:stretch>
              <a:fillRect/>
            </a:stretch>
          </a:blipFill>
        </p:spPr>
        <p:txBody>
          <a:bodyPr wrap="square" lIns="0" tIns="0" rIns="0" bIns="0" rtlCol="0">
            <a:noAutofit/>
          </a:bodyPr>
          <a:lstStyle/>
          <a:p>
            <a:endParaRPr/>
          </a:p>
        </p:txBody>
      </p:sp>
      <p:sp>
        <p:nvSpPr>
          <p:cNvPr id="22" name="object 22"/>
          <p:cNvSpPr/>
          <p:nvPr/>
        </p:nvSpPr>
        <p:spPr>
          <a:xfrm>
            <a:off x="8697976" y="6400799"/>
            <a:ext cx="347662" cy="457200"/>
          </a:xfrm>
          <a:custGeom>
            <a:avLst/>
            <a:gdLst/>
            <a:ahLst/>
            <a:cxnLst/>
            <a:rect l="l" t="t" r="r" b="b"/>
            <a:pathLst>
              <a:path w="347662" h="457200">
                <a:moveTo>
                  <a:pt x="347662" y="0"/>
                </a:moveTo>
                <a:lnTo>
                  <a:pt x="0" y="0"/>
                </a:lnTo>
                <a:lnTo>
                  <a:pt x="0" y="457197"/>
                </a:lnTo>
                <a:lnTo>
                  <a:pt x="347662" y="457197"/>
                </a:lnTo>
                <a:lnTo>
                  <a:pt x="347662" y="0"/>
                </a:lnTo>
                <a:close/>
              </a:path>
            </a:pathLst>
          </a:custGeom>
          <a:solidFill>
            <a:srgbClr val="EE4144"/>
          </a:solidFill>
        </p:spPr>
        <p:txBody>
          <a:bodyPr wrap="square" lIns="0" tIns="0" rIns="0" bIns="0" rtlCol="0">
            <a:noAutofit/>
          </a:bodyPr>
          <a:lstStyle/>
          <a:p>
            <a:endParaRPr/>
          </a:p>
        </p:txBody>
      </p:sp>
      <p:sp>
        <p:nvSpPr>
          <p:cNvPr id="18" name="object 18"/>
          <p:cNvSpPr/>
          <p:nvPr/>
        </p:nvSpPr>
        <p:spPr>
          <a:xfrm>
            <a:off x="201506" y="4056527"/>
            <a:ext cx="3303524" cy="2654364"/>
          </a:xfrm>
          <a:prstGeom prst="rect">
            <a:avLst/>
          </a:prstGeom>
          <a:blipFill>
            <a:blip r:embed="rId7" cstate="print"/>
            <a:stretch>
              <a:fillRect/>
            </a:stretch>
          </a:blipFill>
        </p:spPr>
        <p:txBody>
          <a:bodyPr wrap="square" lIns="0" tIns="0" rIns="0" bIns="0" rtlCol="0">
            <a:noAutofit/>
          </a:bodyPr>
          <a:lstStyle/>
          <a:p>
            <a:endParaRPr/>
          </a:p>
        </p:txBody>
      </p:sp>
      <p:sp>
        <p:nvSpPr>
          <p:cNvPr id="16" name="object 16"/>
          <p:cNvSpPr txBox="1"/>
          <p:nvPr/>
        </p:nvSpPr>
        <p:spPr>
          <a:xfrm>
            <a:off x="2042793" y="733482"/>
            <a:ext cx="5120007" cy="561918"/>
          </a:xfrm>
          <a:prstGeom prst="rect">
            <a:avLst/>
          </a:prstGeom>
          <a:effectLst>
            <a:glow rad="228600">
              <a:schemeClr val="accent2">
                <a:satMod val="175000"/>
                <a:alpha val="40000"/>
              </a:schemeClr>
            </a:glow>
            <a:outerShdw blurRad="40000" dist="20000" dir="5400000" rotWithShape="0">
              <a:srgbClr val="000000">
                <a:alpha val="38000"/>
              </a:srgbClr>
            </a:outerShdw>
          </a:effectLst>
        </p:spPr>
        <p:style>
          <a:lnRef idx="1">
            <a:schemeClr val="accent1"/>
          </a:lnRef>
          <a:fillRef idx="2">
            <a:schemeClr val="accent1"/>
          </a:fillRef>
          <a:effectRef idx="1">
            <a:schemeClr val="accent1"/>
          </a:effectRef>
          <a:fontRef idx="minor">
            <a:schemeClr val="dk1"/>
          </a:fontRef>
        </p:style>
        <p:txBody>
          <a:bodyPr wrap="square" lIns="0" tIns="0" rIns="0" bIns="0" rtlCol="0" anchor="ctr">
            <a:noAutofit/>
          </a:bodyPr>
          <a:lstStyle/>
          <a:p>
            <a:pPr marL="12700" marR="34289" algn="ctr">
              <a:lnSpc>
                <a:spcPct val="95825"/>
              </a:lnSpc>
              <a:spcBef>
                <a:spcPts val="90"/>
              </a:spcBef>
            </a:pPr>
            <a:r>
              <a:rPr lang="es-CL" sz="2400" spc="0" dirty="0" smtClean="0">
                <a:solidFill>
                  <a:srgbClr val="006CB7"/>
                </a:solidFill>
                <a:latin typeface="Arial"/>
                <a:cs typeface="Arial"/>
              </a:rPr>
              <a:t>S</a:t>
            </a:r>
            <a:r>
              <a:rPr lang="es-CL" sz="2400" spc="-4" dirty="0" smtClean="0">
                <a:solidFill>
                  <a:srgbClr val="006CB7"/>
                </a:solidFill>
                <a:latin typeface="Arial"/>
                <a:cs typeface="Arial"/>
              </a:rPr>
              <a:t>E</a:t>
            </a:r>
            <a:r>
              <a:rPr lang="es-CL" sz="2400" spc="0" dirty="0" smtClean="0">
                <a:solidFill>
                  <a:srgbClr val="006CB7"/>
                </a:solidFill>
                <a:latin typeface="Arial"/>
                <a:cs typeface="Arial"/>
              </a:rPr>
              <a:t>L</a:t>
            </a:r>
            <a:r>
              <a:rPr lang="es-CL" sz="2400" spc="-9" dirty="0" smtClean="0">
                <a:solidFill>
                  <a:srgbClr val="006CB7"/>
                </a:solidFill>
                <a:latin typeface="Arial"/>
                <a:cs typeface="Arial"/>
              </a:rPr>
              <a:t>L</a:t>
            </a:r>
            <a:r>
              <a:rPr lang="es-CL" sz="2400" spc="0" dirty="0" smtClean="0">
                <a:solidFill>
                  <a:srgbClr val="006CB7"/>
                </a:solidFill>
                <a:latin typeface="Arial"/>
                <a:cs typeface="Arial"/>
              </a:rPr>
              <a:t>ADO</a:t>
            </a:r>
            <a:r>
              <a:rPr lang="es-CL" sz="2400" spc="34" dirty="0" smtClean="0">
                <a:solidFill>
                  <a:srgbClr val="006CB7"/>
                </a:solidFill>
                <a:latin typeface="Arial"/>
                <a:cs typeface="Arial"/>
              </a:rPr>
              <a:t> </a:t>
            </a:r>
            <a:r>
              <a:rPr lang="es-CL" sz="2400" spc="0" dirty="0" smtClean="0">
                <a:solidFill>
                  <a:srgbClr val="006CB7"/>
                </a:solidFill>
                <a:latin typeface="Arial"/>
                <a:cs typeface="Arial"/>
              </a:rPr>
              <a:t>DE MEDID</a:t>
            </a:r>
            <a:r>
              <a:rPr lang="es-CL" sz="2400" spc="-9" dirty="0" smtClean="0">
                <a:solidFill>
                  <a:srgbClr val="006CB7"/>
                </a:solidFill>
                <a:latin typeface="Arial"/>
                <a:cs typeface="Arial"/>
              </a:rPr>
              <a:t>O</a:t>
            </a:r>
            <a:r>
              <a:rPr lang="es-CL" sz="2400" spc="0" dirty="0" smtClean="0">
                <a:solidFill>
                  <a:srgbClr val="006CB7"/>
                </a:solidFill>
                <a:latin typeface="Arial"/>
                <a:cs typeface="Arial"/>
              </a:rPr>
              <a:t>RES</a:t>
            </a:r>
            <a:endParaRPr lang="es-CL" sz="2400" dirty="0">
              <a:latin typeface="Arial"/>
              <a:cs typeface="Arial"/>
            </a:endParaRPr>
          </a:p>
        </p:txBody>
      </p:sp>
      <p:sp>
        <p:nvSpPr>
          <p:cNvPr id="14" name="object 14"/>
          <p:cNvSpPr txBox="1"/>
          <p:nvPr/>
        </p:nvSpPr>
        <p:spPr>
          <a:xfrm>
            <a:off x="838200" y="1676400"/>
            <a:ext cx="7010400" cy="1371600"/>
          </a:xfrm>
          <a:prstGeom prst="rect">
            <a:avLst/>
          </a:prstGeom>
          <a:solidFill>
            <a:schemeClr val="accent3">
              <a:lumMod val="60000"/>
              <a:lumOff val="40000"/>
            </a:schemeClr>
          </a:solidFill>
          <a:ln w="38100">
            <a:solidFill>
              <a:schemeClr val="tx1"/>
            </a:solidFill>
          </a:ln>
          <a:scene3d>
            <a:camera prst="orthographicFront"/>
            <a:lightRig rig="threePt" dir="t"/>
          </a:scene3d>
          <a:sp3d>
            <a:bevelT/>
          </a:sp3d>
        </p:spPr>
        <p:txBody>
          <a:bodyPr wrap="square" lIns="0" tIns="0" rIns="0" bIns="0" rtlCol="0" anchor="ctr">
            <a:noAutofit/>
          </a:bodyPr>
          <a:lstStyle/>
          <a:p>
            <a:pPr marL="12700" algn="just">
              <a:lnSpc>
                <a:spcPts val="1939"/>
              </a:lnSpc>
              <a:spcBef>
                <a:spcPts val="97"/>
              </a:spcBef>
            </a:pPr>
            <a:r>
              <a:rPr sz="1800" spc="0" dirty="0" smtClean="0">
                <a:solidFill>
                  <a:srgbClr val="548ED4"/>
                </a:solidFill>
                <a:latin typeface="Arial"/>
                <a:cs typeface="Arial"/>
              </a:rPr>
              <a:t>El</a:t>
            </a:r>
            <a:r>
              <a:rPr sz="1800" spc="458" dirty="0" smtClean="0">
                <a:solidFill>
                  <a:srgbClr val="548ED4"/>
                </a:solidFill>
                <a:latin typeface="Arial"/>
                <a:cs typeface="Arial"/>
              </a:rPr>
              <a:t> </a:t>
            </a:r>
            <a:r>
              <a:rPr lang="es-CL" sz="1800" spc="0" dirty="0" smtClean="0">
                <a:solidFill>
                  <a:srgbClr val="548ED4"/>
                </a:solidFill>
                <a:latin typeface="Arial"/>
                <a:cs typeface="Arial"/>
              </a:rPr>
              <a:t>Servicio</a:t>
            </a:r>
            <a:r>
              <a:rPr sz="1800" spc="468" dirty="0" smtClean="0">
                <a:solidFill>
                  <a:srgbClr val="548ED4"/>
                </a:solidFill>
                <a:latin typeface="Arial"/>
                <a:cs typeface="Arial"/>
              </a:rPr>
              <a:t> </a:t>
            </a:r>
            <a:r>
              <a:rPr sz="1800" spc="4" dirty="0" smtClean="0">
                <a:solidFill>
                  <a:srgbClr val="548ED4"/>
                </a:solidFill>
                <a:latin typeface="Arial"/>
                <a:cs typeface="Arial"/>
              </a:rPr>
              <a:t>d</a:t>
            </a:r>
            <a:r>
              <a:rPr sz="1800" spc="0" dirty="0" smtClean="0">
                <a:solidFill>
                  <a:srgbClr val="548ED4"/>
                </a:solidFill>
                <a:latin typeface="Arial"/>
                <a:cs typeface="Arial"/>
              </a:rPr>
              <a:t>e</a:t>
            </a:r>
            <a:r>
              <a:rPr sz="1800" spc="-9" dirty="0" smtClean="0">
                <a:solidFill>
                  <a:srgbClr val="548ED4"/>
                </a:solidFill>
                <a:latin typeface="Arial"/>
                <a:cs typeface="Arial"/>
              </a:rPr>
              <a:t>b</a:t>
            </a:r>
            <a:r>
              <a:rPr sz="1800" spc="0" dirty="0" smtClean="0">
                <a:solidFill>
                  <a:srgbClr val="548ED4"/>
                </a:solidFill>
                <a:latin typeface="Arial"/>
                <a:cs typeface="Arial"/>
              </a:rPr>
              <a:t>erá</a:t>
            </a:r>
            <a:r>
              <a:rPr sz="1800" spc="458" dirty="0" smtClean="0">
                <a:solidFill>
                  <a:srgbClr val="548ED4"/>
                </a:solidFill>
                <a:latin typeface="Arial"/>
                <a:cs typeface="Arial"/>
              </a:rPr>
              <a:t> </a:t>
            </a:r>
            <a:r>
              <a:rPr sz="1800" spc="9" dirty="0" smtClean="0">
                <a:solidFill>
                  <a:srgbClr val="548ED4"/>
                </a:solidFill>
                <a:latin typeface="Arial"/>
                <a:cs typeface="Arial"/>
              </a:rPr>
              <a:t>m</a:t>
            </a:r>
            <a:r>
              <a:rPr sz="1800" spc="0" dirty="0" smtClean="0">
                <a:solidFill>
                  <a:srgbClr val="548ED4"/>
                </a:solidFill>
                <a:latin typeface="Arial"/>
                <a:cs typeface="Arial"/>
              </a:rPr>
              <a:t>a</a:t>
            </a:r>
            <a:r>
              <a:rPr sz="1800" spc="-9" dirty="0" smtClean="0">
                <a:solidFill>
                  <a:srgbClr val="548ED4"/>
                </a:solidFill>
                <a:latin typeface="Arial"/>
                <a:cs typeface="Arial"/>
              </a:rPr>
              <a:t>n</a:t>
            </a:r>
            <a:r>
              <a:rPr sz="1800" spc="0" dirty="0" smtClean="0">
                <a:solidFill>
                  <a:srgbClr val="548ED4"/>
                </a:solidFill>
                <a:latin typeface="Arial"/>
                <a:cs typeface="Arial"/>
              </a:rPr>
              <a:t>te</a:t>
            </a:r>
            <a:r>
              <a:rPr sz="1800" spc="4" dirty="0" smtClean="0">
                <a:solidFill>
                  <a:srgbClr val="548ED4"/>
                </a:solidFill>
                <a:latin typeface="Arial"/>
                <a:cs typeface="Arial"/>
              </a:rPr>
              <a:t>n</a:t>
            </a:r>
            <a:r>
              <a:rPr sz="1800" spc="0" dirty="0" smtClean="0">
                <a:solidFill>
                  <a:srgbClr val="548ED4"/>
                </a:solidFill>
                <a:latin typeface="Arial"/>
                <a:cs typeface="Arial"/>
              </a:rPr>
              <a:t>er</a:t>
            </a:r>
            <a:r>
              <a:rPr sz="1800" spc="458" dirty="0" smtClean="0">
                <a:solidFill>
                  <a:srgbClr val="548ED4"/>
                </a:solidFill>
                <a:latin typeface="Arial"/>
                <a:cs typeface="Arial"/>
              </a:rPr>
              <a:t> </a:t>
            </a:r>
            <a:r>
              <a:rPr sz="1800" spc="0" dirty="0" smtClean="0">
                <a:solidFill>
                  <a:srgbClr val="548ED4"/>
                </a:solidFill>
                <a:latin typeface="Arial"/>
                <a:cs typeface="Arial"/>
              </a:rPr>
              <a:t>to</a:t>
            </a:r>
            <a:r>
              <a:rPr sz="1800" spc="-4" dirty="0" smtClean="0">
                <a:solidFill>
                  <a:srgbClr val="548ED4"/>
                </a:solidFill>
                <a:latin typeface="Arial"/>
                <a:cs typeface="Arial"/>
              </a:rPr>
              <a:t>d</a:t>
            </a:r>
            <a:r>
              <a:rPr sz="1800" spc="0" dirty="0" smtClean="0">
                <a:solidFill>
                  <a:srgbClr val="548ED4"/>
                </a:solidFill>
                <a:latin typeface="Arial"/>
                <a:cs typeface="Arial"/>
              </a:rPr>
              <a:t>os</a:t>
            </a:r>
            <a:r>
              <a:rPr sz="1800" spc="453" dirty="0" smtClean="0">
                <a:solidFill>
                  <a:srgbClr val="548ED4"/>
                </a:solidFill>
                <a:latin typeface="Arial"/>
                <a:cs typeface="Arial"/>
              </a:rPr>
              <a:t> </a:t>
            </a:r>
            <a:r>
              <a:rPr sz="1800" spc="4" dirty="0" smtClean="0">
                <a:solidFill>
                  <a:srgbClr val="548ED4"/>
                </a:solidFill>
                <a:latin typeface="Arial"/>
                <a:cs typeface="Arial"/>
              </a:rPr>
              <a:t>l</a:t>
            </a:r>
            <a:r>
              <a:rPr sz="1800" spc="0" dirty="0" smtClean="0">
                <a:solidFill>
                  <a:srgbClr val="548ED4"/>
                </a:solidFill>
                <a:latin typeface="Arial"/>
                <a:cs typeface="Arial"/>
              </a:rPr>
              <a:t>os</a:t>
            </a:r>
            <a:r>
              <a:rPr sz="1800" spc="458" dirty="0" smtClean="0">
                <a:solidFill>
                  <a:srgbClr val="548ED4"/>
                </a:solidFill>
                <a:latin typeface="Arial"/>
                <a:cs typeface="Arial"/>
              </a:rPr>
              <a:t> </a:t>
            </a:r>
            <a:r>
              <a:rPr sz="1800" spc="0" dirty="0" smtClean="0">
                <a:solidFill>
                  <a:srgbClr val="548ED4"/>
                </a:solidFill>
                <a:latin typeface="Arial"/>
                <a:cs typeface="Arial"/>
              </a:rPr>
              <a:t>me</a:t>
            </a:r>
            <a:r>
              <a:rPr sz="1800" spc="-9" dirty="0" smtClean="0">
                <a:solidFill>
                  <a:srgbClr val="548ED4"/>
                </a:solidFill>
                <a:latin typeface="Arial"/>
                <a:cs typeface="Arial"/>
              </a:rPr>
              <a:t>d</a:t>
            </a:r>
            <a:r>
              <a:rPr sz="1800" spc="0" dirty="0" smtClean="0">
                <a:solidFill>
                  <a:srgbClr val="548ED4"/>
                </a:solidFill>
                <a:latin typeface="Arial"/>
                <a:cs typeface="Arial"/>
              </a:rPr>
              <a:t>idor</a:t>
            </a:r>
            <a:r>
              <a:rPr sz="1800" spc="-4" dirty="0" smtClean="0">
                <a:solidFill>
                  <a:srgbClr val="548ED4"/>
                </a:solidFill>
                <a:latin typeface="Arial"/>
                <a:cs typeface="Arial"/>
              </a:rPr>
              <a:t>e</a:t>
            </a:r>
            <a:r>
              <a:rPr sz="1800" spc="0" dirty="0" smtClean="0">
                <a:solidFill>
                  <a:srgbClr val="548ED4"/>
                </a:solidFill>
                <a:latin typeface="Arial"/>
                <a:cs typeface="Arial"/>
              </a:rPr>
              <a:t>s</a:t>
            </a:r>
            <a:r>
              <a:rPr sz="1800" spc="463" dirty="0" smtClean="0">
                <a:solidFill>
                  <a:srgbClr val="548ED4"/>
                </a:solidFill>
                <a:latin typeface="Arial"/>
                <a:cs typeface="Arial"/>
              </a:rPr>
              <a:t> </a:t>
            </a:r>
            <a:r>
              <a:rPr sz="1800" spc="4" dirty="0" smtClean="0">
                <a:solidFill>
                  <a:srgbClr val="548ED4"/>
                </a:solidFill>
                <a:latin typeface="Arial"/>
                <a:cs typeface="Arial"/>
              </a:rPr>
              <a:t>do</a:t>
            </a:r>
            <a:r>
              <a:rPr sz="1800" spc="0" dirty="0" smtClean="0">
                <a:solidFill>
                  <a:srgbClr val="548ED4"/>
                </a:solidFill>
                <a:latin typeface="Arial"/>
                <a:cs typeface="Arial"/>
              </a:rPr>
              <a:t>mic</a:t>
            </a:r>
            <a:r>
              <a:rPr sz="1800" spc="-4" dirty="0" smtClean="0">
                <a:solidFill>
                  <a:srgbClr val="548ED4"/>
                </a:solidFill>
                <a:latin typeface="Arial"/>
                <a:cs typeface="Arial"/>
              </a:rPr>
              <a:t>i</a:t>
            </a:r>
            <a:r>
              <a:rPr sz="1800" spc="0" dirty="0" smtClean="0">
                <a:solidFill>
                  <a:srgbClr val="548ED4"/>
                </a:solidFill>
                <a:latin typeface="Arial"/>
                <a:cs typeface="Arial"/>
              </a:rPr>
              <a:t>liaros</a:t>
            </a:r>
            <a:r>
              <a:rPr lang="es-CL" sz="1800" spc="0" dirty="0" smtClean="0">
                <a:solidFill>
                  <a:srgbClr val="548ED4"/>
                </a:solidFill>
                <a:latin typeface="Arial"/>
                <a:cs typeface="Arial"/>
              </a:rPr>
              <a:t> con un sello auxiliar. Este sello es independiente del que traen los medidores de fabrica, y su finalidad es evitar eventuales intervenciones.</a:t>
            </a:r>
            <a:endParaRPr sz="1800" dirty="0">
              <a:latin typeface="Arial"/>
              <a:cs typeface="Arial"/>
            </a:endParaRPr>
          </a:p>
        </p:txBody>
      </p:sp>
      <p:sp>
        <p:nvSpPr>
          <p:cNvPr id="2" name="object 2"/>
          <p:cNvSpPr txBox="1"/>
          <p:nvPr/>
        </p:nvSpPr>
        <p:spPr>
          <a:xfrm>
            <a:off x="8051038" y="6558999"/>
            <a:ext cx="205851" cy="151892"/>
          </a:xfrm>
          <a:prstGeom prst="rect">
            <a:avLst/>
          </a:prstGeom>
        </p:spPr>
        <p:txBody>
          <a:bodyPr wrap="square" lIns="0" tIns="0" rIns="0" bIns="0" rtlCol="0">
            <a:noAutofit/>
          </a:bodyPr>
          <a:lstStyle/>
          <a:p>
            <a:pPr marL="12700">
              <a:lnSpc>
                <a:spcPts val="1135"/>
              </a:lnSpc>
              <a:spcBef>
                <a:spcPts val="56"/>
              </a:spcBef>
            </a:pPr>
            <a:endParaRPr sz="1000" dirty="0">
              <a:latin typeface="Verdana"/>
              <a:cs typeface="Verdana"/>
            </a:endParaRPr>
          </a:p>
        </p:txBody>
      </p:sp>
      <p:sp>
        <p:nvSpPr>
          <p:cNvPr id="27" name="object 8"/>
          <p:cNvSpPr/>
          <p:nvPr/>
        </p:nvSpPr>
        <p:spPr>
          <a:xfrm>
            <a:off x="3357434" y="3873553"/>
            <a:ext cx="2490724" cy="2060575"/>
          </a:xfrm>
          <a:prstGeom prst="rect">
            <a:avLst/>
          </a:prstGeom>
          <a:blipFill>
            <a:blip r:embed="rId8" cstate="print"/>
            <a:stretch>
              <a:fillRect/>
            </a:stretch>
          </a:blipFill>
        </p:spPr>
        <p:txBody>
          <a:bodyPr wrap="square" lIns="0" tIns="0" rIns="0" bIns="0" rtlCol="0">
            <a:noAutofit/>
          </a:bodyPr>
          <a:lstStyle/>
          <a:p>
            <a:endParaRPr dirty="0"/>
          </a:p>
        </p:txBody>
      </p:sp>
      <p:sp>
        <p:nvSpPr>
          <p:cNvPr id="28" name="object 5"/>
          <p:cNvSpPr/>
          <p:nvPr/>
        </p:nvSpPr>
        <p:spPr>
          <a:xfrm>
            <a:off x="6459917" y="3873553"/>
            <a:ext cx="2541890" cy="2208149"/>
          </a:xfrm>
          <a:prstGeom prst="rect">
            <a:avLst/>
          </a:prstGeom>
          <a:blipFill>
            <a:blip r:embed="rId9" cstate="print"/>
            <a:stretch>
              <a:fillRect/>
            </a:stretch>
          </a:blipFill>
        </p:spPr>
        <p:txBody>
          <a:bodyPr wrap="square" lIns="0" tIns="0" rIns="0" bIns="0" rtlCol="0">
            <a:noAutofit/>
          </a:bodyPr>
          <a:lstStyle/>
          <a:p>
            <a:endParaRPr dirty="0"/>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object 18"/>
          <p:cNvSpPr/>
          <p:nvPr/>
        </p:nvSpPr>
        <p:spPr>
          <a:xfrm>
            <a:off x="8439912" y="19811"/>
            <a:ext cx="286511" cy="868680"/>
          </a:xfrm>
          <a:prstGeom prst="rect">
            <a:avLst/>
          </a:prstGeom>
          <a:blipFill>
            <a:blip r:embed="rId3" cstate="print"/>
            <a:stretch>
              <a:fillRect/>
            </a:stretch>
          </a:blipFill>
        </p:spPr>
        <p:txBody>
          <a:bodyPr wrap="square" lIns="0" tIns="0" rIns="0" bIns="0" rtlCol="0">
            <a:noAutofit/>
          </a:bodyPr>
          <a:lstStyle/>
          <a:p>
            <a:endParaRPr dirty="0"/>
          </a:p>
        </p:txBody>
      </p:sp>
      <p:sp>
        <p:nvSpPr>
          <p:cNvPr id="19" name="object 19"/>
          <p:cNvSpPr/>
          <p:nvPr/>
        </p:nvSpPr>
        <p:spPr>
          <a:xfrm>
            <a:off x="8413750" y="-6350"/>
            <a:ext cx="284162" cy="866775"/>
          </a:xfrm>
          <a:custGeom>
            <a:avLst/>
            <a:gdLst/>
            <a:ahLst/>
            <a:cxnLst/>
            <a:rect l="l" t="t" r="r" b="b"/>
            <a:pathLst>
              <a:path w="284162" h="866775">
                <a:moveTo>
                  <a:pt x="284162" y="6350"/>
                </a:moveTo>
                <a:lnTo>
                  <a:pt x="0" y="6350"/>
                </a:lnTo>
                <a:lnTo>
                  <a:pt x="0" y="866775"/>
                </a:lnTo>
                <a:lnTo>
                  <a:pt x="284162" y="866775"/>
                </a:lnTo>
                <a:lnTo>
                  <a:pt x="284162" y="6350"/>
                </a:lnTo>
                <a:close/>
              </a:path>
            </a:pathLst>
          </a:custGeom>
          <a:solidFill>
            <a:srgbClr val="006CB7"/>
          </a:solidFill>
        </p:spPr>
        <p:txBody>
          <a:bodyPr wrap="square" lIns="0" tIns="0" rIns="0" bIns="0" rtlCol="0">
            <a:noAutofit/>
          </a:bodyPr>
          <a:lstStyle/>
          <a:p>
            <a:endParaRPr dirty="0"/>
          </a:p>
        </p:txBody>
      </p:sp>
      <p:sp>
        <p:nvSpPr>
          <p:cNvPr id="20" name="object 20"/>
          <p:cNvSpPr/>
          <p:nvPr/>
        </p:nvSpPr>
        <p:spPr>
          <a:xfrm>
            <a:off x="8723376" y="25907"/>
            <a:ext cx="350520" cy="862584"/>
          </a:xfrm>
          <a:prstGeom prst="rect">
            <a:avLst/>
          </a:prstGeom>
          <a:blipFill>
            <a:blip r:embed="rId4" cstate="print"/>
            <a:stretch>
              <a:fillRect/>
            </a:stretch>
          </a:blipFill>
        </p:spPr>
        <p:txBody>
          <a:bodyPr wrap="square" lIns="0" tIns="0" rIns="0" bIns="0" rtlCol="0">
            <a:noAutofit/>
          </a:bodyPr>
          <a:lstStyle/>
          <a:p>
            <a:endParaRPr dirty="0"/>
          </a:p>
        </p:txBody>
      </p:sp>
      <p:sp>
        <p:nvSpPr>
          <p:cNvPr id="21" name="object 21"/>
          <p:cNvSpPr/>
          <p:nvPr/>
        </p:nvSpPr>
        <p:spPr>
          <a:xfrm>
            <a:off x="8697976" y="0"/>
            <a:ext cx="347662" cy="860425"/>
          </a:xfrm>
          <a:custGeom>
            <a:avLst/>
            <a:gdLst/>
            <a:ahLst/>
            <a:cxnLst/>
            <a:rect l="l" t="t" r="r" b="b"/>
            <a:pathLst>
              <a:path w="347662" h="860425">
                <a:moveTo>
                  <a:pt x="0" y="860425"/>
                </a:moveTo>
                <a:lnTo>
                  <a:pt x="347662" y="860425"/>
                </a:lnTo>
                <a:lnTo>
                  <a:pt x="347662" y="0"/>
                </a:lnTo>
                <a:lnTo>
                  <a:pt x="0" y="0"/>
                </a:lnTo>
                <a:lnTo>
                  <a:pt x="0" y="860425"/>
                </a:lnTo>
                <a:close/>
              </a:path>
            </a:pathLst>
          </a:custGeom>
          <a:solidFill>
            <a:srgbClr val="EE4144"/>
          </a:solidFill>
        </p:spPr>
        <p:txBody>
          <a:bodyPr wrap="square" lIns="0" tIns="0" rIns="0" bIns="0" rtlCol="0">
            <a:noAutofit/>
          </a:bodyPr>
          <a:lstStyle/>
          <a:p>
            <a:endParaRPr dirty="0"/>
          </a:p>
        </p:txBody>
      </p:sp>
      <p:sp>
        <p:nvSpPr>
          <p:cNvPr id="14" name="object 14"/>
          <p:cNvSpPr/>
          <p:nvPr/>
        </p:nvSpPr>
        <p:spPr>
          <a:xfrm>
            <a:off x="8380476" y="6377938"/>
            <a:ext cx="288035" cy="460248"/>
          </a:xfrm>
          <a:prstGeom prst="rect">
            <a:avLst/>
          </a:prstGeom>
          <a:blipFill>
            <a:blip r:embed="rId5" cstate="print"/>
            <a:stretch>
              <a:fillRect/>
            </a:stretch>
          </a:blipFill>
        </p:spPr>
        <p:txBody>
          <a:bodyPr wrap="square" lIns="0" tIns="0" rIns="0" bIns="0" rtlCol="0">
            <a:noAutofit/>
          </a:bodyPr>
          <a:lstStyle/>
          <a:p>
            <a:endParaRPr dirty="0"/>
          </a:p>
        </p:txBody>
      </p:sp>
      <p:sp>
        <p:nvSpPr>
          <p:cNvPr id="15" name="object 15"/>
          <p:cNvSpPr/>
          <p:nvPr/>
        </p:nvSpPr>
        <p:spPr>
          <a:xfrm>
            <a:off x="8413750" y="6400799"/>
            <a:ext cx="284162" cy="457200"/>
          </a:xfrm>
          <a:custGeom>
            <a:avLst/>
            <a:gdLst/>
            <a:ahLst/>
            <a:cxnLst/>
            <a:rect l="l" t="t" r="r" b="b"/>
            <a:pathLst>
              <a:path w="284162" h="457200">
                <a:moveTo>
                  <a:pt x="284162" y="0"/>
                </a:moveTo>
                <a:lnTo>
                  <a:pt x="0" y="0"/>
                </a:lnTo>
                <a:lnTo>
                  <a:pt x="0" y="457197"/>
                </a:lnTo>
                <a:lnTo>
                  <a:pt x="284162" y="457197"/>
                </a:lnTo>
                <a:lnTo>
                  <a:pt x="284162" y="0"/>
                </a:lnTo>
                <a:close/>
              </a:path>
            </a:pathLst>
          </a:custGeom>
          <a:solidFill>
            <a:srgbClr val="006CB7"/>
          </a:solidFill>
        </p:spPr>
        <p:txBody>
          <a:bodyPr wrap="square" lIns="0" tIns="0" rIns="0" bIns="0" rtlCol="0">
            <a:noAutofit/>
          </a:bodyPr>
          <a:lstStyle/>
          <a:p>
            <a:endParaRPr dirty="0"/>
          </a:p>
        </p:txBody>
      </p:sp>
      <p:sp>
        <p:nvSpPr>
          <p:cNvPr id="16" name="object 16"/>
          <p:cNvSpPr/>
          <p:nvPr/>
        </p:nvSpPr>
        <p:spPr>
          <a:xfrm>
            <a:off x="8665464" y="6377938"/>
            <a:ext cx="350520" cy="460248"/>
          </a:xfrm>
          <a:prstGeom prst="rect">
            <a:avLst/>
          </a:prstGeom>
          <a:blipFill>
            <a:blip r:embed="rId6" cstate="print"/>
            <a:stretch>
              <a:fillRect/>
            </a:stretch>
          </a:blipFill>
        </p:spPr>
        <p:txBody>
          <a:bodyPr wrap="square" lIns="0" tIns="0" rIns="0" bIns="0" rtlCol="0">
            <a:noAutofit/>
          </a:bodyPr>
          <a:lstStyle/>
          <a:p>
            <a:endParaRPr dirty="0"/>
          </a:p>
        </p:txBody>
      </p:sp>
      <p:sp>
        <p:nvSpPr>
          <p:cNvPr id="17" name="object 17"/>
          <p:cNvSpPr/>
          <p:nvPr/>
        </p:nvSpPr>
        <p:spPr>
          <a:xfrm>
            <a:off x="8697976" y="6400799"/>
            <a:ext cx="347662" cy="457200"/>
          </a:xfrm>
          <a:custGeom>
            <a:avLst/>
            <a:gdLst/>
            <a:ahLst/>
            <a:cxnLst/>
            <a:rect l="l" t="t" r="r" b="b"/>
            <a:pathLst>
              <a:path w="347662" h="457200">
                <a:moveTo>
                  <a:pt x="347662" y="0"/>
                </a:moveTo>
                <a:lnTo>
                  <a:pt x="0" y="0"/>
                </a:lnTo>
                <a:lnTo>
                  <a:pt x="0" y="457197"/>
                </a:lnTo>
                <a:lnTo>
                  <a:pt x="347662" y="457197"/>
                </a:lnTo>
                <a:lnTo>
                  <a:pt x="347662" y="0"/>
                </a:lnTo>
                <a:close/>
              </a:path>
            </a:pathLst>
          </a:custGeom>
          <a:solidFill>
            <a:srgbClr val="EE4144"/>
          </a:solidFill>
        </p:spPr>
        <p:txBody>
          <a:bodyPr wrap="square" lIns="0" tIns="0" rIns="0" bIns="0" rtlCol="0">
            <a:noAutofit/>
          </a:bodyPr>
          <a:lstStyle/>
          <a:p>
            <a:endParaRPr dirty="0"/>
          </a:p>
        </p:txBody>
      </p:sp>
      <p:sp>
        <p:nvSpPr>
          <p:cNvPr id="3" name="object 3"/>
          <p:cNvSpPr txBox="1"/>
          <p:nvPr/>
        </p:nvSpPr>
        <p:spPr>
          <a:xfrm>
            <a:off x="609600" y="223383"/>
            <a:ext cx="7441438" cy="1031486"/>
          </a:xfrm>
          <a:prstGeom prst="rect">
            <a:avLst/>
          </a:prstGeom>
          <a:solidFill>
            <a:srgbClr val="CCFF99"/>
          </a:solidFill>
          <a:ln w="38100">
            <a:solidFill>
              <a:schemeClr val="tx1"/>
            </a:solidFill>
          </a:ln>
          <a:effectLst>
            <a:glow rad="228600">
              <a:schemeClr val="accent6">
                <a:satMod val="175000"/>
                <a:alpha val="40000"/>
              </a:schemeClr>
            </a:glow>
          </a:effectLst>
        </p:spPr>
        <p:txBody>
          <a:bodyPr wrap="square" lIns="0" tIns="0" rIns="0" bIns="0" rtlCol="0">
            <a:noAutofit/>
          </a:bodyPr>
          <a:lstStyle/>
          <a:p>
            <a:pPr marL="714352" marR="750523" algn="ctr">
              <a:lnSpc>
                <a:spcPts val="3779"/>
              </a:lnSpc>
              <a:spcBef>
                <a:spcPts val="189"/>
              </a:spcBef>
            </a:pPr>
            <a:r>
              <a:rPr lang="es-CL" sz="3600" b="1" spc="0" dirty="0" smtClean="0">
                <a:solidFill>
                  <a:srgbClr val="006CB7"/>
                </a:solidFill>
                <a:latin typeface="Arial"/>
                <a:cs typeface="Arial"/>
              </a:rPr>
              <a:t>FU</a:t>
            </a:r>
            <a:r>
              <a:rPr lang="es-CL" sz="3600" b="1" spc="-14" dirty="0" smtClean="0">
                <a:solidFill>
                  <a:srgbClr val="006CB7"/>
                </a:solidFill>
                <a:latin typeface="Arial"/>
                <a:cs typeface="Arial"/>
              </a:rPr>
              <a:t>N</a:t>
            </a:r>
            <a:r>
              <a:rPr lang="es-CL" sz="3600" b="1" spc="0" dirty="0" smtClean="0">
                <a:solidFill>
                  <a:srgbClr val="006CB7"/>
                </a:solidFill>
                <a:latin typeface="Arial"/>
                <a:cs typeface="Arial"/>
              </a:rPr>
              <a:t>CIO</a:t>
            </a:r>
            <a:r>
              <a:rPr lang="es-CL" sz="3600" b="1" spc="-14" dirty="0" smtClean="0">
                <a:solidFill>
                  <a:srgbClr val="006CB7"/>
                </a:solidFill>
                <a:latin typeface="Arial"/>
                <a:cs typeface="Arial"/>
              </a:rPr>
              <a:t>N</a:t>
            </a:r>
            <a:r>
              <a:rPr lang="es-CL" sz="3600" b="1" spc="0" dirty="0" smtClean="0">
                <a:solidFill>
                  <a:srgbClr val="006CB7"/>
                </a:solidFill>
                <a:latin typeface="Arial"/>
                <a:cs typeface="Arial"/>
              </a:rPr>
              <a:t>ES Y</a:t>
            </a:r>
            <a:endParaRPr lang="es-CL" sz="3600" dirty="0" smtClean="0">
              <a:latin typeface="Arial"/>
              <a:cs typeface="Arial"/>
            </a:endParaRPr>
          </a:p>
          <a:p>
            <a:pPr algn="ctr">
              <a:lnSpc>
                <a:spcPct val="95825"/>
              </a:lnSpc>
            </a:pPr>
            <a:r>
              <a:rPr lang="es-CL" sz="3600" b="1" spc="0" dirty="0" smtClean="0">
                <a:solidFill>
                  <a:srgbClr val="006CB7"/>
                </a:solidFill>
                <a:latin typeface="Arial"/>
                <a:cs typeface="Arial"/>
              </a:rPr>
              <a:t>RESPONSABIL</a:t>
            </a:r>
            <a:r>
              <a:rPr lang="es-CL" sz="3600" b="1" spc="-14" dirty="0" smtClean="0">
                <a:solidFill>
                  <a:srgbClr val="006CB7"/>
                </a:solidFill>
                <a:latin typeface="Arial"/>
                <a:cs typeface="Arial"/>
              </a:rPr>
              <a:t>I</a:t>
            </a:r>
            <a:r>
              <a:rPr lang="es-CL" sz="3600" b="1" spc="0" dirty="0" smtClean="0">
                <a:solidFill>
                  <a:srgbClr val="006CB7"/>
                </a:solidFill>
                <a:latin typeface="Arial"/>
                <a:cs typeface="Arial"/>
              </a:rPr>
              <a:t>DADES</a:t>
            </a:r>
            <a:endParaRPr lang="es-CL" sz="3600" dirty="0">
              <a:latin typeface="Arial"/>
              <a:cs typeface="Arial"/>
            </a:endParaRPr>
          </a:p>
        </p:txBody>
      </p:sp>
      <p:sp>
        <p:nvSpPr>
          <p:cNvPr id="2" name="object 2"/>
          <p:cNvSpPr txBox="1"/>
          <p:nvPr/>
        </p:nvSpPr>
        <p:spPr>
          <a:xfrm>
            <a:off x="8051038" y="6558999"/>
            <a:ext cx="205851" cy="151892"/>
          </a:xfrm>
          <a:prstGeom prst="rect">
            <a:avLst/>
          </a:prstGeom>
        </p:spPr>
        <p:txBody>
          <a:bodyPr wrap="square" lIns="0" tIns="0" rIns="0" bIns="0" rtlCol="0">
            <a:noAutofit/>
          </a:bodyPr>
          <a:lstStyle/>
          <a:p>
            <a:pPr marL="12700">
              <a:lnSpc>
                <a:spcPts val="1135"/>
              </a:lnSpc>
              <a:spcBef>
                <a:spcPts val="56"/>
              </a:spcBef>
            </a:pPr>
            <a:endParaRPr sz="1000" dirty="0">
              <a:latin typeface="Verdana"/>
              <a:cs typeface="Verdana"/>
            </a:endParaRPr>
          </a:p>
        </p:txBody>
      </p:sp>
      <p:pic>
        <p:nvPicPr>
          <p:cNvPr id="4098" name="Picture 2" descr="http://www.acuaseo.com.co/wp-content/uploads/2013/03/agua-todos.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25674" y="2209800"/>
            <a:ext cx="3619500" cy="36195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object 31"/>
          <p:cNvSpPr/>
          <p:nvPr/>
        </p:nvSpPr>
        <p:spPr>
          <a:xfrm>
            <a:off x="7451725" y="260350"/>
            <a:ext cx="1524000" cy="1368425"/>
          </a:xfrm>
          <a:custGeom>
            <a:avLst/>
            <a:gdLst/>
            <a:ahLst/>
            <a:cxnLst/>
            <a:rect l="l" t="t" r="r" b="b"/>
            <a:pathLst>
              <a:path w="1524000" h="1368425">
                <a:moveTo>
                  <a:pt x="0" y="1368425"/>
                </a:moveTo>
                <a:lnTo>
                  <a:pt x="1524000" y="1368425"/>
                </a:lnTo>
                <a:lnTo>
                  <a:pt x="1524000" y="0"/>
                </a:lnTo>
                <a:lnTo>
                  <a:pt x="0" y="0"/>
                </a:lnTo>
                <a:lnTo>
                  <a:pt x="0" y="1368425"/>
                </a:lnTo>
                <a:close/>
              </a:path>
            </a:pathLst>
          </a:custGeom>
          <a:ln w="25400">
            <a:solidFill>
              <a:srgbClr val="FFFFFF"/>
            </a:solidFill>
          </a:ln>
        </p:spPr>
        <p:txBody>
          <a:bodyPr wrap="square" lIns="0" tIns="0" rIns="0" bIns="0" rtlCol="0">
            <a:noAutofit/>
          </a:bodyPr>
          <a:lstStyle/>
          <a:p>
            <a:endParaRPr dirty="0"/>
          </a:p>
        </p:txBody>
      </p:sp>
      <p:sp>
        <p:nvSpPr>
          <p:cNvPr id="33" name="object 33"/>
          <p:cNvSpPr/>
          <p:nvPr/>
        </p:nvSpPr>
        <p:spPr>
          <a:xfrm>
            <a:off x="7604125" y="412750"/>
            <a:ext cx="1524000" cy="1368425"/>
          </a:xfrm>
          <a:custGeom>
            <a:avLst/>
            <a:gdLst/>
            <a:ahLst/>
            <a:cxnLst/>
            <a:rect l="l" t="t" r="r" b="b"/>
            <a:pathLst>
              <a:path w="1524000" h="1368425">
                <a:moveTo>
                  <a:pt x="0" y="1368425"/>
                </a:moveTo>
                <a:lnTo>
                  <a:pt x="1524000" y="1368425"/>
                </a:lnTo>
                <a:lnTo>
                  <a:pt x="1524000" y="0"/>
                </a:lnTo>
                <a:lnTo>
                  <a:pt x="0" y="0"/>
                </a:lnTo>
                <a:lnTo>
                  <a:pt x="0" y="1368425"/>
                </a:lnTo>
                <a:close/>
              </a:path>
            </a:pathLst>
          </a:custGeom>
          <a:ln w="25400">
            <a:solidFill>
              <a:srgbClr val="FFFFFF"/>
            </a:solidFill>
          </a:ln>
        </p:spPr>
        <p:txBody>
          <a:bodyPr wrap="square" lIns="0" tIns="0" rIns="0" bIns="0" rtlCol="0">
            <a:noAutofit/>
          </a:bodyPr>
          <a:lstStyle/>
          <a:p>
            <a:endParaRPr dirty="0"/>
          </a:p>
        </p:txBody>
      </p:sp>
      <p:sp>
        <p:nvSpPr>
          <p:cNvPr id="22" name="object 22"/>
          <p:cNvSpPr/>
          <p:nvPr/>
        </p:nvSpPr>
        <p:spPr>
          <a:xfrm>
            <a:off x="8380476" y="6377938"/>
            <a:ext cx="288035" cy="460248"/>
          </a:xfrm>
          <a:prstGeom prst="rect">
            <a:avLst/>
          </a:prstGeom>
          <a:blipFill>
            <a:blip r:embed="rId3" cstate="print"/>
            <a:stretch>
              <a:fillRect/>
            </a:stretch>
          </a:blipFill>
        </p:spPr>
        <p:txBody>
          <a:bodyPr wrap="square" lIns="0" tIns="0" rIns="0" bIns="0" rtlCol="0">
            <a:noAutofit/>
          </a:bodyPr>
          <a:lstStyle/>
          <a:p>
            <a:endParaRPr dirty="0"/>
          </a:p>
        </p:txBody>
      </p:sp>
      <p:sp>
        <p:nvSpPr>
          <p:cNvPr id="23" name="object 23"/>
          <p:cNvSpPr/>
          <p:nvPr/>
        </p:nvSpPr>
        <p:spPr>
          <a:xfrm>
            <a:off x="8413750" y="6400799"/>
            <a:ext cx="284162" cy="457200"/>
          </a:xfrm>
          <a:custGeom>
            <a:avLst/>
            <a:gdLst/>
            <a:ahLst/>
            <a:cxnLst/>
            <a:rect l="l" t="t" r="r" b="b"/>
            <a:pathLst>
              <a:path w="284162" h="457200">
                <a:moveTo>
                  <a:pt x="284162" y="0"/>
                </a:moveTo>
                <a:lnTo>
                  <a:pt x="0" y="0"/>
                </a:lnTo>
                <a:lnTo>
                  <a:pt x="0" y="457197"/>
                </a:lnTo>
                <a:lnTo>
                  <a:pt x="284162" y="457197"/>
                </a:lnTo>
                <a:lnTo>
                  <a:pt x="284162" y="0"/>
                </a:lnTo>
                <a:close/>
              </a:path>
            </a:pathLst>
          </a:custGeom>
          <a:solidFill>
            <a:srgbClr val="006CB7"/>
          </a:solidFill>
        </p:spPr>
        <p:txBody>
          <a:bodyPr wrap="square" lIns="0" tIns="0" rIns="0" bIns="0" rtlCol="0">
            <a:noAutofit/>
          </a:bodyPr>
          <a:lstStyle/>
          <a:p>
            <a:endParaRPr dirty="0"/>
          </a:p>
        </p:txBody>
      </p:sp>
      <p:sp>
        <p:nvSpPr>
          <p:cNvPr id="24" name="object 24"/>
          <p:cNvSpPr/>
          <p:nvPr/>
        </p:nvSpPr>
        <p:spPr>
          <a:xfrm>
            <a:off x="8665464" y="6377938"/>
            <a:ext cx="350520" cy="460248"/>
          </a:xfrm>
          <a:prstGeom prst="rect">
            <a:avLst/>
          </a:prstGeom>
          <a:blipFill>
            <a:blip r:embed="rId4" cstate="print"/>
            <a:stretch>
              <a:fillRect/>
            </a:stretch>
          </a:blipFill>
        </p:spPr>
        <p:txBody>
          <a:bodyPr wrap="square" lIns="0" tIns="0" rIns="0" bIns="0" rtlCol="0">
            <a:noAutofit/>
          </a:bodyPr>
          <a:lstStyle/>
          <a:p>
            <a:endParaRPr dirty="0"/>
          </a:p>
        </p:txBody>
      </p:sp>
      <p:sp>
        <p:nvSpPr>
          <p:cNvPr id="25" name="object 25"/>
          <p:cNvSpPr/>
          <p:nvPr/>
        </p:nvSpPr>
        <p:spPr>
          <a:xfrm>
            <a:off x="8697976" y="6400799"/>
            <a:ext cx="347662" cy="457200"/>
          </a:xfrm>
          <a:custGeom>
            <a:avLst/>
            <a:gdLst/>
            <a:ahLst/>
            <a:cxnLst/>
            <a:rect l="l" t="t" r="r" b="b"/>
            <a:pathLst>
              <a:path w="347662" h="457200">
                <a:moveTo>
                  <a:pt x="347662" y="0"/>
                </a:moveTo>
                <a:lnTo>
                  <a:pt x="0" y="0"/>
                </a:lnTo>
                <a:lnTo>
                  <a:pt x="0" y="457197"/>
                </a:lnTo>
                <a:lnTo>
                  <a:pt x="347662" y="457197"/>
                </a:lnTo>
                <a:lnTo>
                  <a:pt x="347662" y="0"/>
                </a:lnTo>
                <a:close/>
              </a:path>
            </a:pathLst>
          </a:custGeom>
          <a:solidFill>
            <a:srgbClr val="EE4144"/>
          </a:solidFill>
        </p:spPr>
        <p:txBody>
          <a:bodyPr wrap="square" lIns="0" tIns="0" rIns="0" bIns="0" rtlCol="0">
            <a:noAutofit/>
          </a:bodyPr>
          <a:lstStyle/>
          <a:p>
            <a:endParaRPr dirty="0"/>
          </a:p>
        </p:txBody>
      </p:sp>
      <p:sp>
        <p:nvSpPr>
          <p:cNvPr id="20" name="object 20"/>
          <p:cNvSpPr/>
          <p:nvPr/>
        </p:nvSpPr>
        <p:spPr>
          <a:xfrm>
            <a:off x="3051048" y="4515154"/>
            <a:ext cx="2052574" cy="2224024"/>
          </a:xfrm>
          <a:prstGeom prst="rect">
            <a:avLst/>
          </a:prstGeom>
          <a:blipFill>
            <a:blip r:embed="rId5" cstate="print"/>
            <a:stretch>
              <a:fillRect/>
            </a:stretch>
          </a:blipFill>
        </p:spPr>
        <p:txBody>
          <a:bodyPr wrap="square" lIns="0" tIns="0" rIns="0" bIns="0" rtlCol="0">
            <a:noAutofit/>
          </a:bodyPr>
          <a:lstStyle/>
          <a:p>
            <a:endParaRPr dirty="0"/>
          </a:p>
        </p:txBody>
      </p:sp>
      <p:sp>
        <p:nvSpPr>
          <p:cNvPr id="19" name="object 19"/>
          <p:cNvSpPr txBox="1"/>
          <p:nvPr/>
        </p:nvSpPr>
        <p:spPr>
          <a:xfrm>
            <a:off x="1752600" y="685800"/>
            <a:ext cx="5257800" cy="533400"/>
          </a:xfrm>
          <a:prstGeom prst="rect">
            <a:avLst/>
          </a:prstGeom>
        </p:spPr>
        <p:style>
          <a:lnRef idx="0">
            <a:schemeClr val="accent3"/>
          </a:lnRef>
          <a:fillRef idx="3">
            <a:schemeClr val="accent3"/>
          </a:fillRef>
          <a:effectRef idx="3">
            <a:schemeClr val="accent3"/>
          </a:effectRef>
          <a:fontRef idx="minor">
            <a:schemeClr val="lt1"/>
          </a:fontRef>
        </p:style>
        <p:txBody>
          <a:bodyPr wrap="square" lIns="0" tIns="0" rIns="0" bIns="0" rtlCol="0" anchor="ctr">
            <a:noAutofit/>
          </a:bodyPr>
          <a:lstStyle/>
          <a:p>
            <a:pPr marL="12700" marR="34289" algn="ctr">
              <a:lnSpc>
                <a:spcPct val="95825"/>
              </a:lnSpc>
              <a:spcBef>
                <a:spcPts val="1214"/>
              </a:spcBef>
            </a:pPr>
            <a:r>
              <a:rPr lang="es-CL" sz="2400" spc="0" dirty="0" smtClean="0">
                <a:solidFill>
                  <a:srgbClr val="006CB7"/>
                </a:solidFill>
                <a:latin typeface="Arial"/>
                <a:cs typeface="Arial"/>
              </a:rPr>
              <a:t>MUEST</a:t>
            </a:r>
            <a:r>
              <a:rPr lang="es-CL" sz="2400" spc="4" dirty="0" smtClean="0">
                <a:solidFill>
                  <a:srgbClr val="006CB7"/>
                </a:solidFill>
                <a:latin typeface="Arial"/>
                <a:cs typeface="Arial"/>
              </a:rPr>
              <a:t>R</a:t>
            </a:r>
            <a:r>
              <a:rPr lang="es-CL" sz="2400" spc="0" dirty="0" smtClean="0">
                <a:solidFill>
                  <a:srgbClr val="006CB7"/>
                </a:solidFill>
                <a:latin typeface="Arial"/>
                <a:cs typeface="Arial"/>
              </a:rPr>
              <a:t>AS</a:t>
            </a:r>
            <a:r>
              <a:rPr lang="es-CL" sz="2400" spc="-4" dirty="0" smtClean="0">
                <a:solidFill>
                  <a:srgbClr val="006CB7"/>
                </a:solidFill>
                <a:latin typeface="Arial"/>
                <a:cs typeface="Arial"/>
              </a:rPr>
              <a:t> </a:t>
            </a:r>
            <a:r>
              <a:rPr lang="es-CL" sz="2400" spc="0" dirty="0" smtClean="0">
                <a:solidFill>
                  <a:srgbClr val="006CB7"/>
                </a:solidFill>
                <a:latin typeface="Arial"/>
                <a:cs typeface="Arial"/>
              </a:rPr>
              <a:t>DE AGUA</a:t>
            </a:r>
            <a:endParaRPr lang="es-CL" sz="2400" dirty="0">
              <a:latin typeface="Arial"/>
              <a:cs typeface="Arial"/>
            </a:endParaRPr>
          </a:p>
        </p:txBody>
      </p:sp>
      <p:sp>
        <p:nvSpPr>
          <p:cNvPr id="17" name="object 17"/>
          <p:cNvSpPr txBox="1"/>
          <p:nvPr/>
        </p:nvSpPr>
        <p:spPr>
          <a:xfrm>
            <a:off x="620318" y="1628775"/>
            <a:ext cx="7304481" cy="2560454"/>
          </a:xfrm>
          <a:prstGeom prst="rect">
            <a:avLst/>
          </a:prstGeom>
          <a:solidFill>
            <a:schemeClr val="accent6">
              <a:lumMod val="60000"/>
              <a:lumOff val="40000"/>
            </a:schemeClr>
          </a:solidFill>
          <a:ln w="38100">
            <a:solidFill>
              <a:schemeClr val="tx1"/>
            </a:solidFill>
          </a:ln>
          <a:effectLst>
            <a:glow rad="228600">
              <a:schemeClr val="accent5">
                <a:satMod val="175000"/>
                <a:alpha val="40000"/>
              </a:schemeClr>
            </a:glow>
          </a:effectLst>
        </p:spPr>
        <p:txBody>
          <a:bodyPr wrap="square" lIns="0" tIns="0" rIns="0" bIns="0" rtlCol="0" anchor="ctr">
            <a:noAutofit/>
          </a:bodyPr>
          <a:lstStyle/>
          <a:p>
            <a:pPr marL="298450" indent="-285750">
              <a:lnSpc>
                <a:spcPts val="1939"/>
              </a:lnSpc>
              <a:spcBef>
                <a:spcPts val="97"/>
              </a:spcBef>
              <a:buFont typeface="Wingdings" panose="05000000000000000000" pitchFamily="2" charset="2"/>
              <a:buChar char="Ø"/>
            </a:pPr>
            <a:endParaRPr lang="es-CL" sz="1800" spc="0" dirty="0" smtClean="0">
              <a:solidFill>
                <a:srgbClr val="548ED4"/>
              </a:solidFill>
              <a:latin typeface="Arial"/>
              <a:cs typeface="Arial"/>
            </a:endParaRPr>
          </a:p>
          <a:p>
            <a:pPr marL="298450" indent="-285750">
              <a:lnSpc>
                <a:spcPts val="1939"/>
              </a:lnSpc>
              <a:spcBef>
                <a:spcPts val="97"/>
              </a:spcBef>
              <a:buFont typeface="Wingdings" panose="05000000000000000000" pitchFamily="2" charset="2"/>
              <a:buChar char="Ø"/>
            </a:pPr>
            <a:r>
              <a:rPr sz="1800" spc="0" dirty="0" smtClean="0">
                <a:solidFill>
                  <a:srgbClr val="548ED4"/>
                </a:solidFill>
                <a:latin typeface="Arial"/>
                <a:cs typeface="Arial"/>
              </a:rPr>
              <a:t>S</a:t>
            </a:r>
            <a:r>
              <a:rPr sz="1800" spc="-4" dirty="0" smtClean="0">
                <a:solidFill>
                  <a:srgbClr val="548ED4"/>
                </a:solidFill>
                <a:latin typeface="Arial"/>
                <a:cs typeface="Arial"/>
              </a:rPr>
              <a:t>e</a:t>
            </a:r>
            <a:r>
              <a:rPr sz="1800" spc="0" dirty="0" smtClean="0">
                <a:solidFill>
                  <a:srgbClr val="548ED4"/>
                </a:solidFill>
                <a:latin typeface="Arial"/>
                <a:cs typeface="Arial"/>
              </a:rPr>
              <a:t>rá</a:t>
            </a:r>
            <a:r>
              <a:rPr sz="1800" spc="253" dirty="0" smtClean="0">
                <a:solidFill>
                  <a:srgbClr val="548ED4"/>
                </a:solidFill>
                <a:latin typeface="Arial"/>
                <a:cs typeface="Arial"/>
              </a:rPr>
              <a:t> </a:t>
            </a:r>
            <a:r>
              <a:rPr sz="1800" spc="0" dirty="0" smtClean="0">
                <a:solidFill>
                  <a:srgbClr val="548ED4"/>
                </a:solidFill>
                <a:latin typeface="Arial"/>
                <a:cs typeface="Arial"/>
              </a:rPr>
              <a:t>res</a:t>
            </a:r>
            <a:r>
              <a:rPr sz="1800" spc="-9" dirty="0" smtClean="0">
                <a:solidFill>
                  <a:srgbClr val="548ED4"/>
                </a:solidFill>
                <a:latin typeface="Arial"/>
                <a:cs typeface="Arial"/>
              </a:rPr>
              <a:t>p</a:t>
            </a:r>
            <a:r>
              <a:rPr sz="1800" spc="4" dirty="0" smtClean="0">
                <a:solidFill>
                  <a:srgbClr val="548ED4"/>
                </a:solidFill>
                <a:latin typeface="Arial"/>
                <a:cs typeface="Arial"/>
              </a:rPr>
              <a:t>o</a:t>
            </a:r>
            <a:r>
              <a:rPr sz="1800" spc="0" dirty="0" smtClean="0">
                <a:solidFill>
                  <a:srgbClr val="548ED4"/>
                </a:solidFill>
                <a:latin typeface="Arial"/>
                <a:cs typeface="Arial"/>
              </a:rPr>
              <a:t>nsab</a:t>
            </a:r>
            <a:r>
              <a:rPr sz="1800" spc="-4" dirty="0" smtClean="0">
                <a:solidFill>
                  <a:srgbClr val="548ED4"/>
                </a:solidFill>
                <a:latin typeface="Arial"/>
                <a:cs typeface="Arial"/>
              </a:rPr>
              <a:t>i</a:t>
            </a:r>
            <a:r>
              <a:rPr sz="1800" spc="0" dirty="0" smtClean="0">
                <a:solidFill>
                  <a:srgbClr val="548ED4"/>
                </a:solidFill>
                <a:latin typeface="Arial"/>
                <a:cs typeface="Arial"/>
              </a:rPr>
              <a:t>lidad</a:t>
            </a:r>
            <a:r>
              <a:rPr sz="1800" spc="253" dirty="0" smtClean="0">
                <a:solidFill>
                  <a:srgbClr val="548ED4"/>
                </a:solidFill>
                <a:latin typeface="Arial"/>
                <a:cs typeface="Arial"/>
              </a:rPr>
              <a:t> </a:t>
            </a:r>
            <a:r>
              <a:rPr sz="1800" spc="4" dirty="0" smtClean="0">
                <a:solidFill>
                  <a:srgbClr val="548ED4"/>
                </a:solidFill>
                <a:latin typeface="Arial"/>
                <a:cs typeface="Arial"/>
              </a:rPr>
              <a:t>d</a:t>
            </a:r>
            <a:r>
              <a:rPr sz="1800" spc="0" dirty="0" smtClean="0">
                <a:solidFill>
                  <a:srgbClr val="548ED4"/>
                </a:solidFill>
                <a:latin typeface="Arial"/>
                <a:cs typeface="Arial"/>
              </a:rPr>
              <a:t>el</a:t>
            </a:r>
            <a:r>
              <a:rPr sz="1800" spc="248" dirty="0" smtClean="0">
                <a:solidFill>
                  <a:srgbClr val="548ED4"/>
                </a:solidFill>
                <a:latin typeface="Arial"/>
                <a:cs typeface="Arial"/>
              </a:rPr>
              <a:t> </a:t>
            </a:r>
            <a:r>
              <a:rPr sz="1800" spc="0" dirty="0" smtClean="0">
                <a:solidFill>
                  <a:srgbClr val="548ED4"/>
                </a:solidFill>
                <a:latin typeface="Arial"/>
                <a:cs typeface="Arial"/>
              </a:rPr>
              <a:t>op</a:t>
            </a:r>
            <a:r>
              <a:rPr sz="1800" spc="4" dirty="0" smtClean="0">
                <a:solidFill>
                  <a:srgbClr val="548ED4"/>
                </a:solidFill>
                <a:latin typeface="Arial"/>
                <a:cs typeface="Arial"/>
              </a:rPr>
              <a:t>e</a:t>
            </a:r>
            <a:r>
              <a:rPr sz="1800" spc="0" dirty="0" smtClean="0">
                <a:solidFill>
                  <a:srgbClr val="548ED4"/>
                </a:solidFill>
                <a:latin typeface="Arial"/>
                <a:cs typeface="Arial"/>
              </a:rPr>
              <a:t>ra</a:t>
            </a:r>
            <a:r>
              <a:rPr sz="1800" spc="-9" dirty="0" smtClean="0">
                <a:solidFill>
                  <a:srgbClr val="548ED4"/>
                </a:solidFill>
                <a:latin typeface="Arial"/>
                <a:cs typeface="Arial"/>
              </a:rPr>
              <a:t>d</a:t>
            </a:r>
            <a:r>
              <a:rPr sz="1800" spc="0" dirty="0" smtClean="0">
                <a:solidFill>
                  <a:srgbClr val="548ED4"/>
                </a:solidFill>
                <a:latin typeface="Arial"/>
                <a:cs typeface="Arial"/>
              </a:rPr>
              <a:t>or</a:t>
            </a:r>
            <a:r>
              <a:rPr sz="1800" spc="253" dirty="0" smtClean="0">
                <a:solidFill>
                  <a:srgbClr val="548ED4"/>
                </a:solidFill>
                <a:latin typeface="Arial"/>
                <a:cs typeface="Arial"/>
              </a:rPr>
              <a:t> </a:t>
            </a:r>
            <a:r>
              <a:rPr sz="1800" spc="0" dirty="0" smtClean="0">
                <a:solidFill>
                  <a:srgbClr val="548ED4"/>
                </a:solidFill>
                <a:latin typeface="Arial"/>
                <a:cs typeface="Arial"/>
              </a:rPr>
              <a:t>ef</a:t>
            </a:r>
            <a:r>
              <a:rPr sz="1800" spc="-4" dirty="0" smtClean="0">
                <a:solidFill>
                  <a:srgbClr val="548ED4"/>
                </a:solidFill>
                <a:latin typeface="Arial"/>
                <a:cs typeface="Arial"/>
              </a:rPr>
              <a:t>e</a:t>
            </a:r>
            <a:r>
              <a:rPr sz="1800" spc="0" dirty="0" smtClean="0">
                <a:solidFill>
                  <a:srgbClr val="548ED4"/>
                </a:solidFill>
                <a:latin typeface="Arial"/>
                <a:cs typeface="Arial"/>
              </a:rPr>
              <a:t>ctu</a:t>
            </a:r>
            <a:r>
              <a:rPr sz="1800" spc="-4" dirty="0" smtClean="0">
                <a:solidFill>
                  <a:srgbClr val="548ED4"/>
                </a:solidFill>
                <a:latin typeface="Arial"/>
                <a:cs typeface="Arial"/>
              </a:rPr>
              <a:t>a</a:t>
            </a:r>
            <a:r>
              <a:rPr sz="1800" spc="0" dirty="0" smtClean="0">
                <a:solidFill>
                  <a:srgbClr val="548ED4"/>
                </a:solidFill>
                <a:latin typeface="Arial"/>
                <a:cs typeface="Arial"/>
              </a:rPr>
              <a:t>r</a:t>
            </a:r>
            <a:r>
              <a:rPr sz="1800" spc="268" dirty="0" smtClean="0">
                <a:solidFill>
                  <a:srgbClr val="548ED4"/>
                </a:solidFill>
                <a:latin typeface="Arial"/>
                <a:cs typeface="Arial"/>
              </a:rPr>
              <a:t> </a:t>
            </a:r>
            <a:r>
              <a:rPr sz="1800" spc="-4" dirty="0" smtClean="0">
                <a:solidFill>
                  <a:srgbClr val="548ED4"/>
                </a:solidFill>
                <a:latin typeface="Arial"/>
                <a:cs typeface="Arial"/>
              </a:rPr>
              <a:t>l</a:t>
            </a:r>
            <a:r>
              <a:rPr sz="1800" spc="0" dirty="0" smtClean="0">
                <a:solidFill>
                  <a:srgbClr val="548ED4"/>
                </a:solidFill>
                <a:latin typeface="Arial"/>
                <a:cs typeface="Arial"/>
              </a:rPr>
              <a:t>a</a:t>
            </a:r>
            <a:r>
              <a:rPr sz="1800" spc="253" dirty="0" smtClean="0">
                <a:solidFill>
                  <a:srgbClr val="548ED4"/>
                </a:solidFill>
                <a:latin typeface="Arial"/>
                <a:cs typeface="Arial"/>
              </a:rPr>
              <a:t> </a:t>
            </a:r>
            <a:r>
              <a:rPr sz="1800" spc="0" dirty="0" smtClean="0">
                <a:solidFill>
                  <a:srgbClr val="548ED4"/>
                </a:solidFill>
                <a:latin typeface="Arial"/>
                <a:cs typeface="Arial"/>
              </a:rPr>
              <a:t>toma</a:t>
            </a:r>
            <a:r>
              <a:rPr sz="1800" spc="253" dirty="0" smtClean="0">
                <a:solidFill>
                  <a:srgbClr val="548ED4"/>
                </a:solidFill>
                <a:latin typeface="Arial"/>
                <a:cs typeface="Arial"/>
              </a:rPr>
              <a:t> </a:t>
            </a:r>
            <a:r>
              <a:rPr sz="1800" spc="-4" dirty="0" smtClean="0">
                <a:solidFill>
                  <a:srgbClr val="548ED4"/>
                </a:solidFill>
                <a:latin typeface="Arial"/>
                <a:cs typeface="Arial"/>
              </a:rPr>
              <a:t>d</a:t>
            </a:r>
            <a:r>
              <a:rPr sz="1800" spc="0" dirty="0" smtClean="0">
                <a:solidFill>
                  <a:srgbClr val="548ED4"/>
                </a:solidFill>
                <a:latin typeface="Arial"/>
                <a:cs typeface="Arial"/>
              </a:rPr>
              <a:t>e</a:t>
            </a:r>
            <a:r>
              <a:rPr sz="1800" spc="253" dirty="0" smtClean="0">
                <a:solidFill>
                  <a:srgbClr val="548ED4"/>
                </a:solidFill>
                <a:latin typeface="Arial"/>
                <a:cs typeface="Arial"/>
              </a:rPr>
              <a:t> </a:t>
            </a:r>
            <a:r>
              <a:rPr sz="1800" spc="0" dirty="0" smtClean="0">
                <a:solidFill>
                  <a:srgbClr val="548ED4"/>
                </a:solidFill>
                <a:latin typeface="Arial"/>
                <a:cs typeface="Arial"/>
              </a:rPr>
              <a:t>m</a:t>
            </a:r>
            <a:r>
              <a:rPr sz="1800" spc="4" dirty="0" smtClean="0">
                <a:solidFill>
                  <a:srgbClr val="548ED4"/>
                </a:solidFill>
                <a:latin typeface="Arial"/>
                <a:cs typeface="Arial"/>
              </a:rPr>
              <a:t>u</a:t>
            </a:r>
            <a:r>
              <a:rPr sz="1800" spc="0" dirty="0" smtClean="0">
                <a:solidFill>
                  <a:srgbClr val="548ED4"/>
                </a:solidFill>
                <a:latin typeface="Arial"/>
                <a:cs typeface="Arial"/>
              </a:rPr>
              <a:t>estr</a:t>
            </a:r>
            <a:r>
              <a:rPr sz="1800" spc="-4" dirty="0" smtClean="0">
                <a:solidFill>
                  <a:srgbClr val="548ED4"/>
                </a:solidFill>
                <a:latin typeface="Arial"/>
                <a:cs typeface="Arial"/>
              </a:rPr>
              <a:t>a</a:t>
            </a:r>
            <a:r>
              <a:rPr sz="1800" spc="0" dirty="0" smtClean="0">
                <a:solidFill>
                  <a:srgbClr val="548ED4"/>
                </a:solidFill>
                <a:latin typeface="Arial"/>
                <a:cs typeface="Arial"/>
              </a:rPr>
              <a:t>s</a:t>
            </a:r>
            <a:r>
              <a:rPr lang="es-CL" sz="1800" spc="0" dirty="0" smtClean="0">
                <a:solidFill>
                  <a:srgbClr val="548ED4"/>
                </a:solidFill>
                <a:latin typeface="Arial"/>
                <a:cs typeface="Arial"/>
              </a:rPr>
              <a:t> </a:t>
            </a:r>
            <a:r>
              <a:rPr sz="1800" spc="-4" dirty="0" smtClean="0">
                <a:solidFill>
                  <a:srgbClr val="548ED4"/>
                </a:solidFill>
                <a:latin typeface="Arial"/>
                <a:cs typeface="Arial"/>
              </a:rPr>
              <a:t>d</a:t>
            </a:r>
            <a:r>
              <a:rPr sz="1800" spc="0" dirty="0" smtClean="0">
                <a:solidFill>
                  <a:srgbClr val="548ED4"/>
                </a:solidFill>
                <a:latin typeface="Arial"/>
                <a:cs typeface="Arial"/>
              </a:rPr>
              <a:t>e </a:t>
            </a:r>
            <a:r>
              <a:rPr sz="1800" spc="104" dirty="0" smtClean="0">
                <a:solidFill>
                  <a:srgbClr val="548ED4"/>
                </a:solidFill>
                <a:latin typeface="Arial"/>
                <a:cs typeface="Arial"/>
              </a:rPr>
              <a:t> </a:t>
            </a:r>
            <a:r>
              <a:rPr sz="1800" spc="0" dirty="0" smtClean="0">
                <a:solidFill>
                  <a:srgbClr val="548ED4"/>
                </a:solidFill>
                <a:latin typeface="Arial"/>
                <a:cs typeface="Arial"/>
              </a:rPr>
              <a:t>cl</a:t>
            </a:r>
            <a:r>
              <a:rPr sz="1800" spc="-9" dirty="0" smtClean="0">
                <a:solidFill>
                  <a:srgbClr val="548ED4"/>
                </a:solidFill>
                <a:latin typeface="Arial"/>
                <a:cs typeface="Arial"/>
              </a:rPr>
              <a:t>o</a:t>
            </a:r>
            <a:r>
              <a:rPr sz="1800" spc="0" dirty="0" smtClean="0">
                <a:solidFill>
                  <a:srgbClr val="548ED4"/>
                </a:solidFill>
                <a:latin typeface="Arial"/>
                <a:cs typeface="Arial"/>
              </a:rPr>
              <a:t>ro </a:t>
            </a:r>
            <a:r>
              <a:rPr sz="1800" spc="114" dirty="0" smtClean="0">
                <a:solidFill>
                  <a:srgbClr val="548ED4"/>
                </a:solidFill>
                <a:latin typeface="Arial"/>
                <a:cs typeface="Arial"/>
              </a:rPr>
              <a:t> </a:t>
            </a:r>
            <a:r>
              <a:rPr sz="1800" spc="-4" dirty="0" smtClean="0">
                <a:solidFill>
                  <a:srgbClr val="548ED4"/>
                </a:solidFill>
                <a:latin typeface="Arial"/>
                <a:cs typeface="Arial"/>
              </a:rPr>
              <a:t>e</a:t>
            </a:r>
            <a:r>
              <a:rPr sz="1800" spc="0" dirty="0" smtClean="0">
                <a:solidFill>
                  <a:srgbClr val="548ED4"/>
                </a:solidFill>
                <a:latin typeface="Arial"/>
                <a:cs typeface="Arial"/>
              </a:rPr>
              <a:t>n </a:t>
            </a:r>
            <a:r>
              <a:rPr sz="1800" spc="100" dirty="0" smtClean="0">
                <a:solidFill>
                  <a:srgbClr val="548ED4"/>
                </a:solidFill>
                <a:latin typeface="Arial"/>
                <a:cs typeface="Arial"/>
              </a:rPr>
              <a:t> </a:t>
            </a:r>
            <a:r>
              <a:rPr sz="1800" spc="4" dirty="0" smtClean="0">
                <a:solidFill>
                  <a:srgbClr val="548ED4"/>
                </a:solidFill>
                <a:latin typeface="Arial"/>
                <a:cs typeface="Arial"/>
              </a:rPr>
              <a:t>e</a:t>
            </a:r>
            <a:r>
              <a:rPr sz="1800" spc="0" dirty="0" smtClean="0">
                <a:solidFill>
                  <a:srgbClr val="548ED4"/>
                </a:solidFill>
                <a:latin typeface="Arial"/>
                <a:cs typeface="Arial"/>
              </a:rPr>
              <a:t>l </a:t>
            </a:r>
            <a:r>
              <a:rPr sz="1800" spc="104" dirty="0" smtClean="0">
                <a:solidFill>
                  <a:srgbClr val="548ED4"/>
                </a:solidFill>
                <a:latin typeface="Arial"/>
                <a:cs typeface="Arial"/>
              </a:rPr>
              <a:t> </a:t>
            </a:r>
            <a:r>
              <a:rPr sz="1800" spc="-4" dirty="0" smtClean="0">
                <a:solidFill>
                  <a:srgbClr val="548ED4"/>
                </a:solidFill>
                <a:latin typeface="Arial"/>
                <a:cs typeface="Arial"/>
              </a:rPr>
              <a:t>agua</a:t>
            </a:r>
            <a:r>
              <a:rPr sz="1800" spc="0" dirty="0" smtClean="0">
                <a:solidFill>
                  <a:srgbClr val="548ED4"/>
                </a:solidFill>
                <a:latin typeface="Arial"/>
                <a:cs typeface="Arial"/>
              </a:rPr>
              <a:t>, </a:t>
            </a:r>
            <a:r>
              <a:rPr sz="1800" spc="114" dirty="0" smtClean="0">
                <a:solidFill>
                  <a:srgbClr val="548ED4"/>
                </a:solidFill>
                <a:latin typeface="Arial"/>
                <a:cs typeface="Arial"/>
              </a:rPr>
              <a:t> </a:t>
            </a:r>
            <a:r>
              <a:rPr sz="1800" spc="0" dirty="0" smtClean="0">
                <a:solidFill>
                  <a:srgbClr val="548ED4"/>
                </a:solidFill>
                <a:latin typeface="Arial"/>
                <a:cs typeface="Arial"/>
              </a:rPr>
              <a:t>ta</a:t>
            </a:r>
            <a:r>
              <a:rPr sz="1800" spc="-4" dirty="0" smtClean="0">
                <a:solidFill>
                  <a:srgbClr val="548ED4"/>
                </a:solidFill>
                <a:latin typeface="Arial"/>
                <a:cs typeface="Arial"/>
              </a:rPr>
              <a:t>n</a:t>
            </a:r>
            <a:r>
              <a:rPr sz="1800" spc="0" dirty="0" smtClean="0">
                <a:solidFill>
                  <a:srgbClr val="548ED4"/>
                </a:solidFill>
                <a:latin typeface="Arial"/>
                <a:cs typeface="Arial"/>
              </a:rPr>
              <a:t>to </a:t>
            </a:r>
            <a:r>
              <a:rPr sz="1800" spc="114" dirty="0" smtClean="0">
                <a:solidFill>
                  <a:srgbClr val="548ED4"/>
                </a:solidFill>
                <a:latin typeface="Arial"/>
                <a:cs typeface="Arial"/>
              </a:rPr>
              <a:t> </a:t>
            </a:r>
            <a:r>
              <a:rPr sz="1800" spc="-4" dirty="0" smtClean="0">
                <a:solidFill>
                  <a:srgbClr val="548ED4"/>
                </a:solidFill>
                <a:latin typeface="Arial"/>
                <a:cs typeface="Arial"/>
              </a:rPr>
              <a:t>e</a:t>
            </a:r>
            <a:r>
              <a:rPr sz="1800" spc="0" dirty="0" smtClean="0">
                <a:solidFill>
                  <a:srgbClr val="548ED4"/>
                </a:solidFill>
                <a:latin typeface="Arial"/>
                <a:cs typeface="Arial"/>
              </a:rPr>
              <a:t>n </a:t>
            </a:r>
            <a:r>
              <a:rPr sz="1800" spc="99" dirty="0" smtClean="0">
                <a:solidFill>
                  <a:srgbClr val="548ED4"/>
                </a:solidFill>
                <a:latin typeface="Arial"/>
                <a:cs typeface="Arial"/>
              </a:rPr>
              <a:t> </a:t>
            </a:r>
            <a:r>
              <a:rPr sz="1800" spc="-4" dirty="0" smtClean="0">
                <a:solidFill>
                  <a:srgbClr val="548ED4"/>
                </a:solidFill>
                <a:latin typeface="Arial"/>
                <a:cs typeface="Arial"/>
              </a:rPr>
              <a:t>l</a:t>
            </a:r>
            <a:r>
              <a:rPr sz="1800" spc="0" dirty="0" smtClean="0">
                <a:solidFill>
                  <a:srgbClr val="548ED4"/>
                </a:solidFill>
                <a:latin typeface="Arial"/>
                <a:cs typeface="Arial"/>
              </a:rPr>
              <a:t>a </a:t>
            </a:r>
            <a:r>
              <a:rPr sz="1800" spc="99" dirty="0" smtClean="0">
                <a:solidFill>
                  <a:srgbClr val="548ED4"/>
                </a:solidFill>
                <a:latin typeface="Arial"/>
                <a:cs typeface="Arial"/>
              </a:rPr>
              <a:t> </a:t>
            </a:r>
            <a:r>
              <a:rPr sz="1800" spc="0" dirty="0" smtClean="0">
                <a:solidFill>
                  <a:srgbClr val="548ED4"/>
                </a:solidFill>
                <a:latin typeface="Arial"/>
                <a:cs typeface="Arial"/>
              </a:rPr>
              <a:t>pla</a:t>
            </a:r>
            <a:r>
              <a:rPr sz="1800" spc="-4" dirty="0" smtClean="0">
                <a:solidFill>
                  <a:srgbClr val="548ED4"/>
                </a:solidFill>
                <a:latin typeface="Arial"/>
                <a:cs typeface="Arial"/>
              </a:rPr>
              <a:t>n</a:t>
            </a:r>
            <a:r>
              <a:rPr sz="1800" spc="0" dirty="0" smtClean="0">
                <a:solidFill>
                  <a:srgbClr val="548ED4"/>
                </a:solidFill>
                <a:latin typeface="Arial"/>
                <a:cs typeface="Arial"/>
              </a:rPr>
              <a:t>ta, </a:t>
            </a:r>
            <a:r>
              <a:rPr sz="1800" spc="124" dirty="0" smtClean="0">
                <a:solidFill>
                  <a:srgbClr val="548ED4"/>
                </a:solidFill>
                <a:latin typeface="Arial"/>
                <a:cs typeface="Arial"/>
              </a:rPr>
              <a:t> </a:t>
            </a:r>
            <a:r>
              <a:rPr sz="1800" spc="0" dirty="0" smtClean="0">
                <a:solidFill>
                  <a:srgbClr val="548ED4"/>
                </a:solidFill>
                <a:latin typeface="Arial"/>
                <a:cs typeface="Arial"/>
              </a:rPr>
              <a:t>como </a:t>
            </a:r>
            <a:r>
              <a:rPr sz="1800" spc="99" dirty="0" smtClean="0">
                <a:solidFill>
                  <a:srgbClr val="548ED4"/>
                </a:solidFill>
                <a:latin typeface="Arial"/>
                <a:cs typeface="Arial"/>
              </a:rPr>
              <a:t> </a:t>
            </a:r>
            <a:r>
              <a:rPr sz="1800" spc="-4" dirty="0" smtClean="0">
                <a:solidFill>
                  <a:srgbClr val="548ED4"/>
                </a:solidFill>
                <a:latin typeface="Arial"/>
                <a:cs typeface="Arial"/>
              </a:rPr>
              <a:t>e</a:t>
            </a:r>
            <a:r>
              <a:rPr sz="1800" spc="0" dirty="0" smtClean="0">
                <a:solidFill>
                  <a:srgbClr val="548ED4"/>
                </a:solidFill>
                <a:latin typeface="Arial"/>
                <a:cs typeface="Arial"/>
              </a:rPr>
              <a:t>n </a:t>
            </a:r>
            <a:r>
              <a:rPr sz="1800" spc="99" dirty="0" smtClean="0">
                <a:solidFill>
                  <a:srgbClr val="548ED4"/>
                </a:solidFill>
                <a:latin typeface="Arial"/>
                <a:cs typeface="Arial"/>
              </a:rPr>
              <a:t> </a:t>
            </a:r>
            <a:r>
              <a:rPr sz="1800" spc="-4" dirty="0" smtClean="0">
                <a:solidFill>
                  <a:srgbClr val="548ED4"/>
                </a:solidFill>
                <a:latin typeface="Arial"/>
                <a:cs typeface="Arial"/>
              </a:rPr>
              <a:t>l</a:t>
            </a:r>
            <a:r>
              <a:rPr sz="1800" spc="0" dirty="0" smtClean="0">
                <a:solidFill>
                  <a:srgbClr val="548ED4"/>
                </a:solidFill>
                <a:latin typeface="Arial"/>
                <a:cs typeface="Arial"/>
              </a:rPr>
              <a:t>a </a:t>
            </a:r>
            <a:r>
              <a:rPr sz="1800" spc="104" dirty="0" smtClean="0">
                <a:solidFill>
                  <a:srgbClr val="548ED4"/>
                </a:solidFill>
                <a:latin typeface="Arial"/>
                <a:cs typeface="Arial"/>
              </a:rPr>
              <a:t> </a:t>
            </a:r>
            <a:r>
              <a:rPr sz="1800" spc="9" dirty="0" smtClean="0">
                <a:solidFill>
                  <a:srgbClr val="548ED4"/>
                </a:solidFill>
                <a:latin typeface="Arial"/>
                <a:cs typeface="Arial"/>
              </a:rPr>
              <a:t>r</a:t>
            </a:r>
            <a:r>
              <a:rPr sz="1800" spc="0" dirty="0" smtClean="0">
                <a:solidFill>
                  <a:srgbClr val="548ED4"/>
                </a:solidFill>
                <a:latin typeface="Arial"/>
                <a:cs typeface="Arial"/>
              </a:rPr>
              <a:t>ed </a:t>
            </a:r>
            <a:r>
              <a:rPr sz="1800" spc="100" dirty="0" smtClean="0">
                <a:solidFill>
                  <a:srgbClr val="548ED4"/>
                </a:solidFill>
                <a:latin typeface="Arial"/>
                <a:cs typeface="Arial"/>
              </a:rPr>
              <a:t> </a:t>
            </a:r>
            <a:r>
              <a:rPr sz="1800" spc="-4" dirty="0" smtClean="0">
                <a:solidFill>
                  <a:srgbClr val="548ED4"/>
                </a:solidFill>
                <a:latin typeface="Arial"/>
                <a:cs typeface="Arial"/>
              </a:rPr>
              <a:t>de </a:t>
            </a:r>
            <a:r>
              <a:rPr sz="1800" spc="0" dirty="0" smtClean="0">
                <a:solidFill>
                  <a:srgbClr val="548ED4"/>
                </a:solidFill>
                <a:latin typeface="Arial"/>
                <a:cs typeface="Arial"/>
              </a:rPr>
              <a:t>d</a:t>
            </a:r>
            <a:r>
              <a:rPr sz="1800" spc="-9" dirty="0" smtClean="0">
                <a:solidFill>
                  <a:srgbClr val="548ED4"/>
                </a:solidFill>
                <a:latin typeface="Arial"/>
                <a:cs typeface="Arial"/>
              </a:rPr>
              <a:t>i</a:t>
            </a:r>
            <a:r>
              <a:rPr sz="1800" spc="0" dirty="0" smtClean="0">
                <a:solidFill>
                  <a:srgbClr val="548ED4"/>
                </a:solidFill>
                <a:latin typeface="Arial"/>
                <a:cs typeface="Arial"/>
              </a:rPr>
              <a:t>strib</a:t>
            </a:r>
            <a:r>
              <a:rPr sz="1800" spc="-9" dirty="0" smtClean="0">
                <a:solidFill>
                  <a:srgbClr val="548ED4"/>
                </a:solidFill>
                <a:latin typeface="Arial"/>
                <a:cs typeface="Arial"/>
              </a:rPr>
              <a:t>u</a:t>
            </a:r>
            <a:r>
              <a:rPr sz="1800" spc="0" dirty="0" smtClean="0">
                <a:solidFill>
                  <a:srgbClr val="548ED4"/>
                </a:solidFill>
                <a:latin typeface="Arial"/>
                <a:cs typeface="Arial"/>
              </a:rPr>
              <a:t>ci</a:t>
            </a:r>
            <a:r>
              <a:rPr sz="1800" spc="-9" dirty="0" smtClean="0">
                <a:solidFill>
                  <a:srgbClr val="548ED4"/>
                </a:solidFill>
                <a:latin typeface="Arial"/>
                <a:cs typeface="Arial"/>
              </a:rPr>
              <a:t>ó</a:t>
            </a:r>
            <a:r>
              <a:rPr sz="1800" spc="0" dirty="0" smtClean="0">
                <a:solidFill>
                  <a:srgbClr val="548ED4"/>
                </a:solidFill>
                <a:latin typeface="Arial"/>
                <a:cs typeface="Arial"/>
              </a:rPr>
              <a:t>n,</a:t>
            </a:r>
            <a:r>
              <a:rPr sz="1800" spc="29" dirty="0" smtClean="0">
                <a:solidFill>
                  <a:srgbClr val="548ED4"/>
                </a:solidFill>
                <a:latin typeface="Arial"/>
                <a:cs typeface="Arial"/>
              </a:rPr>
              <a:t> </a:t>
            </a:r>
            <a:r>
              <a:rPr sz="1800" spc="0" dirty="0" smtClean="0">
                <a:solidFill>
                  <a:srgbClr val="548ED4"/>
                </a:solidFill>
                <a:latin typeface="Arial"/>
                <a:cs typeface="Arial"/>
              </a:rPr>
              <a:t>p</a:t>
            </a:r>
            <a:r>
              <a:rPr sz="1800" spc="-9" dirty="0" smtClean="0">
                <a:solidFill>
                  <a:srgbClr val="548ED4"/>
                </a:solidFill>
                <a:latin typeface="Arial"/>
                <a:cs typeface="Arial"/>
              </a:rPr>
              <a:t>a</a:t>
            </a:r>
            <a:r>
              <a:rPr sz="1800" spc="0" dirty="0" smtClean="0">
                <a:solidFill>
                  <a:srgbClr val="548ED4"/>
                </a:solidFill>
                <a:latin typeface="Arial"/>
                <a:cs typeface="Arial"/>
              </a:rPr>
              <a:t>ra ev</a:t>
            </a:r>
            <a:r>
              <a:rPr sz="1800" spc="-9" dirty="0" smtClean="0">
                <a:solidFill>
                  <a:srgbClr val="548ED4"/>
                </a:solidFill>
                <a:latin typeface="Arial"/>
                <a:cs typeface="Arial"/>
              </a:rPr>
              <a:t>i</a:t>
            </a:r>
            <a:r>
              <a:rPr sz="1800" spc="0" dirty="0" smtClean="0">
                <a:solidFill>
                  <a:srgbClr val="548ED4"/>
                </a:solidFill>
                <a:latin typeface="Arial"/>
                <a:cs typeface="Arial"/>
              </a:rPr>
              <a:t>tar</a:t>
            </a:r>
            <a:r>
              <a:rPr sz="1800" spc="19" dirty="0" smtClean="0">
                <a:solidFill>
                  <a:srgbClr val="548ED4"/>
                </a:solidFill>
                <a:latin typeface="Arial"/>
                <a:cs typeface="Arial"/>
              </a:rPr>
              <a:t> </a:t>
            </a:r>
            <a:r>
              <a:rPr sz="1800" spc="0" dirty="0" smtClean="0">
                <a:solidFill>
                  <a:srgbClr val="548ED4"/>
                </a:solidFill>
                <a:latin typeface="Arial"/>
                <a:cs typeface="Arial"/>
              </a:rPr>
              <a:t>mu</a:t>
            </a:r>
            <a:r>
              <a:rPr sz="1800" spc="-4" dirty="0" smtClean="0">
                <a:solidFill>
                  <a:srgbClr val="548ED4"/>
                </a:solidFill>
                <a:latin typeface="Arial"/>
                <a:cs typeface="Arial"/>
              </a:rPr>
              <a:t>l</a:t>
            </a:r>
            <a:r>
              <a:rPr sz="1800" spc="0" dirty="0" smtClean="0">
                <a:solidFill>
                  <a:srgbClr val="548ED4"/>
                </a:solidFill>
                <a:latin typeface="Arial"/>
                <a:cs typeface="Arial"/>
              </a:rPr>
              <a:t>tas o sum</a:t>
            </a:r>
            <a:r>
              <a:rPr sz="1800" spc="-9" dirty="0" smtClean="0">
                <a:solidFill>
                  <a:srgbClr val="548ED4"/>
                </a:solidFill>
                <a:latin typeface="Arial"/>
                <a:cs typeface="Arial"/>
              </a:rPr>
              <a:t>a</a:t>
            </a:r>
            <a:r>
              <a:rPr sz="1800" spc="0" dirty="0" smtClean="0">
                <a:solidFill>
                  <a:srgbClr val="548ED4"/>
                </a:solidFill>
                <a:latin typeface="Arial"/>
                <a:cs typeface="Arial"/>
              </a:rPr>
              <a:t>ri</a:t>
            </a:r>
            <a:r>
              <a:rPr sz="1800" spc="-4" dirty="0" smtClean="0">
                <a:solidFill>
                  <a:srgbClr val="548ED4"/>
                </a:solidFill>
                <a:latin typeface="Arial"/>
                <a:cs typeface="Arial"/>
              </a:rPr>
              <a:t>o</a:t>
            </a:r>
            <a:r>
              <a:rPr sz="1800" spc="0" dirty="0" smtClean="0">
                <a:solidFill>
                  <a:srgbClr val="548ED4"/>
                </a:solidFill>
                <a:latin typeface="Arial"/>
                <a:cs typeface="Arial"/>
              </a:rPr>
              <a:t>s</a:t>
            </a:r>
            <a:r>
              <a:rPr sz="1800" spc="19" dirty="0" smtClean="0">
                <a:solidFill>
                  <a:srgbClr val="548ED4"/>
                </a:solidFill>
                <a:latin typeface="Arial"/>
                <a:cs typeface="Arial"/>
              </a:rPr>
              <a:t> </a:t>
            </a:r>
            <a:r>
              <a:rPr sz="1800" spc="0" dirty="0" smtClean="0">
                <a:solidFill>
                  <a:srgbClr val="548ED4"/>
                </a:solidFill>
                <a:latin typeface="Arial"/>
                <a:cs typeface="Arial"/>
              </a:rPr>
              <a:t>sa</a:t>
            </a:r>
            <a:r>
              <a:rPr sz="1800" spc="-9" dirty="0" smtClean="0">
                <a:solidFill>
                  <a:srgbClr val="548ED4"/>
                </a:solidFill>
                <a:latin typeface="Arial"/>
                <a:cs typeface="Arial"/>
              </a:rPr>
              <a:t>n</a:t>
            </a:r>
            <a:r>
              <a:rPr sz="1800" spc="0" dirty="0" smtClean="0">
                <a:solidFill>
                  <a:srgbClr val="548ED4"/>
                </a:solidFill>
                <a:latin typeface="Arial"/>
                <a:cs typeface="Arial"/>
              </a:rPr>
              <a:t>itar</a:t>
            </a:r>
            <a:r>
              <a:rPr sz="1800" spc="-4" dirty="0" smtClean="0">
                <a:solidFill>
                  <a:srgbClr val="548ED4"/>
                </a:solidFill>
                <a:latin typeface="Arial"/>
                <a:cs typeface="Arial"/>
              </a:rPr>
              <a:t>i</a:t>
            </a:r>
            <a:r>
              <a:rPr sz="1800" spc="0" dirty="0" smtClean="0">
                <a:solidFill>
                  <a:srgbClr val="548ED4"/>
                </a:solidFill>
                <a:latin typeface="Arial"/>
                <a:cs typeface="Arial"/>
              </a:rPr>
              <a:t>o</a:t>
            </a:r>
            <a:r>
              <a:rPr sz="1800" spc="-4" dirty="0" smtClean="0">
                <a:solidFill>
                  <a:srgbClr val="548ED4"/>
                </a:solidFill>
                <a:latin typeface="Arial"/>
                <a:cs typeface="Arial"/>
              </a:rPr>
              <a:t>s</a:t>
            </a:r>
            <a:r>
              <a:rPr sz="1800" spc="0" dirty="0" smtClean="0">
                <a:solidFill>
                  <a:srgbClr val="548ED4"/>
                </a:solidFill>
                <a:latin typeface="Arial"/>
                <a:cs typeface="Arial"/>
              </a:rPr>
              <a:t>.</a:t>
            </a:r>
            <a:endParaRPr lang="es-CL" sz="1800" spc="0" dirty="0" smtClean="0">
              <a:solidFill>
                <a:srgbClr val="548ED4"/>
              </a:solidFill>
              <a:latin typeface="Arial"/>
              <a:cs typeface="Arial"/>
            </a:endParaRPr>
          </a:p>
          <a:p>
            <a:pPr marL="12700" marR="8398">
              <a:lnSpc>
                <a:spcPct val="100041"/>
              </a:lnSpc>
            </a:pPr>
            <a:endParaRPr lang="es-CL" sz="1800" spc="0" dirty="0" smtClean="0">
              <a:solidFill>
                <a:srgbClr val="548ED4"/>
              </a:solidFill>
              <a:latin typeface="Arial"/>
              <a:cs typeface="Arial"/>
            </a:endParaRPr>
          </a:p>
          <a:p>
            <a:pPr marL="298450" marR="8398" indent="-285750">
              <a:lnSpc>
                <a:spcPct val="100041"/>
              </a:lnSpc>
              <a:buFont typeface="Wingdings" panose="05000000000000000000" pitchFamily="2" charset="2"/>
              <a:buChar char="Ø"/>
            </a:pPr>
            <a:r>
              <a:rPr lang="es-CL" dirty="0" smtClean="0">
                <a:solidFill>
                  <a:srgbClr val="548ED4"/>
                </a:solidFill>
                <a:latin typeface="Arial"/>
                <a:cs typeface="Arial"/>
              </a:rPr>
              <a:t>Como también deberá velar por la correcta recolección de las muestras para los análisis Físico – Químicos y Bacteriológicos</a:t>
            </a:r>
            <a:endParaRPr lang="es-CL" sz="1800" spc="0" dirty="0" smtClean="0">
              <a:solidFill>
                <a:srgbClr val="548ED4"/>
              </a:solidFill>
              <a:latin typeface="Arial"/>
              <a:cs typeface="Arial"/>
            </a:endParaRPr>
          </a:p>
          <a:p>
            <a:pPr marL="12700" marR="8398">
              <a:lnSpc>
                <a:spcPct val="100041"/>
              </a:lnSpc>
            </a:pPr>
            <a:endParaRPr lang="es-CL" spc="-4" dirty="0" smtClean="0">
              <a:solidFill>
                <a:srgbClr val="548ED4"/>
              </a:solidFill>
              <a:latin typeface="Arial"/>
              <a:cs typeface="Arial"/>
            </a:endParaRPr>
          </a:p>
          <a:p>
            <a:pPr marL="298450" marR="8398" indent="-285750">
              <a:lnSpc>
                <a:spcPct val="100041"/>
              </a:lnSpc>
              <a:buFont typeface="Wingdings" panose="05000000000000000000" pitchFamily="2" charset="2"/>
              <a:buChar char="Ø"/>
            </a:pPr>
            <a:r>
              <a:rPr lang="es-CL" spc="-4" dirty="0" smtClean="0">
                <a:solidFill>
                  <a:srgbClr val="548ED4"/>
                </a:solidFill>
                <a:latin typeface="Arial"/>
                <a:cs typeface="Arial"/>
              </a:rPr>
              <a:t>Lo</a:t>
            </a:r>
            <a:r>
              <a:rPr lang="es-CL" dirty="0" smtClean="0">
                <a:solidFill>
                  <a:srgbClr val="548ED4"/>
                </a:solidFill>
                <a:latin typeface="Arial"/>
                <a:cs typeface="Arial"/>
              </a:rPr>
              <a:t>s</a:t>
            </a:r>
            <a:r>
              <a:rPr lang="es-CL" spc="29" dirty="0" smtClean="0">
                <a:solidFill>
                  <a:srgbClr val="548ED4"/>
                </a:solidFill>
                <a:latin typeface="Arial"/>
                <a:cs typeface="Arial"/>
              </a:rPr>
              <a:t> </a:t>
            </a:r>
            <a:r>
              <a:rPr lang="es-CL" dirty="0">
                <a:solidFill>
                  <a:srgbClr val="548ED4"/>
                </a:solidFill>
                <a:latin typeface="Arial"/>
                <a:cs typeface="Arial"/>
              </a:rPr>
              <a:t>aná</a:t>
            </a:r>
            <a:r>
              <a:rPr lang="es-CL" spc="-4" dirty="0">
                <a:solidFill>
                  <a:srgbClr val="548ED4"/>
                </a:solidFill>
                <a:latin typeface="Arial"/>
                <a:cs typeface="Arial"/>
              </a:rPr>
              <a:t>l</a:t>
            </a:r>
            <a:r>
              <a:rPr lang="es-CL" dirty="0">
                <a:solidFill>
                  <a:srgbClr val="548ED4"/>
                </a:solidFill>
                <a:latin typeface="Arial"/>
                <a:cs typeface="Arial"/>
              </a:rPr>
              <a:t>i</a:t>
            </a:r>
            <a:r>
              <a:rPr lang="es-CL" spc="4" dirty="0">
                <a:solidFill>
                  <a:srgbClr val="548ED4"/>
                </a:solidFill>
                <a:latin typeface="Arial"/>
                <a:cs typeface="Arial"/>
              </a:rPr>
              <a:t>s</a:t>
            </a:r>
            <a:r>
              <a:rPr lang="es-CL" dirty="0">
                <a:solidFill>
                  <a:srgbClr val="548ED4"/>
                </a:solidFill>
                <a:latin typeface="Arial"/>
                <a:cs typeface="Arial"/>
              </a:rPr>
              <a:t>is</a:t>
            </a:r>
            <a:r>
              <a:rPr lang="es-CL" spc="25" dirty="0">
                <a:solidFill>
                  <a:srgbClr val="548ED4"/>
                </a:solidFill>
                <a:latin typeface="Arial"/>
                <a:cs typeface="Arial"/>
              </a:rPr>
              <a:t> </a:t>
            </a:r>
            <a:r>
              <a:rPr lang="es-CL" dirty="0">
                <a:solidFill>
                  <a:srgbClr val="548ED4"/>
                </a:solidFill>
                <a:latin typeface="Arial"/>
                <a:cs typeface="Arial"/>
              </a:rPr>
              <a:t>bac</a:t>
            </a:r>
            <a:r>
              <a:rPr lang="es-CL" spc="4" dirty="0">
                <a:solidFill>
                  <a:srgbClr val="548ED4"/>
                </a:solidFill>
                <a:latin typeface="Arial"/>
                <a:cs typeface="Arial"/>
              </a:rPr>
              <a:t>t</a:t>
            </a:r>
            <a:r>
              <a:rPr lang="es-CL" dirty="0">
                <a:solidFill>
                  <a:srgbClr val="548ED4"/>
                </a:solidFill>
                <a:latin typeface="Arial"/>
                <a:cs typeface="Arial"/>
              </a:rPr>
              <a:t>er</a:t>
            </a:r>
            <a:r>
              <a:rPr lang="es-CL" spc="-4" dirty="0">
                <a:solidFill>
                  <a:srgbClr val="548ED4"/>
                </a:solidFill>
                <a:latin typeface="Arial"/>
                <a:cs typeface="Arial"/>
              </a:rPr>
              <a:t>i</a:t>
            </a:r>
            <a:r>
              <a:rPr lang="es-CL" dirty="0">
                <a:solidFill>
                  <a:srgbClr val="548ED4"/>
                </a:solidFill>
                <a:latin typeface="Arial"/>
                <a:cs typeface="Arial"/>
              </a:rPr>
              <a:t>o</a:t>
            </a:r>
            <a:r>
              <a:rPr lang="es-CL" spc="-9" dirty="0">
                <a:solidFill>
                  <a:srgbClr val="548ED4"/>
                </a:solidFill>
                <a:latin typeface="Arial"/>
                <a:cs typeface="Arial"/>
              </a:rPr>
              <a:t>l</a:t>
            </a:r>
            <a:r>
              <a:rPr lang="es-CL" spc="4" dirty="0">
                <a:solidFill>
                  <a:srgbClr val="548ED4"/>
                </a:solidFill>
                <a:latin typeface="Arial"/>
                <a:cs typeface="Arial"/>
              </a:rPr>
              <a:t>ó</a:t>
            </a:r>
            <a:r>
              <a:rPr lang="es-CL" dirty="0">
                <a:solidFill>
                  <a:srgbClr val="548ED4"/>
                </a:solidFill>
                <a:latin typeface="Arial"/>
                <a:cs typeface="Arial"/>
              </a:rPr>
              <a:t>g</a:t>
            </a:r>
            <a:r>
              <a:rPr lang="es-CL" spc="-9" dirty="0">
                <a:solidFill>
                  <a:srgbClr val="548ED4"/>
                </a:solidFill>
                <a:latin typeface="Arial"/>
                <a:cs typeface="Arial"/>
              </a:rPr>
              <a:t>i</a:t>
            </a:r>
            <a:r>
              <a:rPr lang="es-CL" dirty="0">
                <a:solidFill>
                  <a:srgbClr val="548ED4"/>
                </a:solidFill>
                <a:latin typeface="Arial"/>
                <a:cs typeface="Arial"/>
              </a:rPr>
              <a:t>co</a:t>
            </a:r>
            <a:r>
              <a:rPr lang="es-CL" spc="44" dirty="0">
                <a:solidFill>
                  <a:srgbClr val="548ED4"/>
                </a:solidFill>
                <a:latin typeface="Arial"/>
                <a:cs typeface="Arial"/>
              </a:rPr>
              <a:t> </a:t>
            </a:r>
            <a:r>
              <a:rPr lang="es-CL" dirty="0">
                <a:solidFill>
                  <a:srgbClr val="548ED4"/>
                </a:solidFill>
                <a:latin typeface="Arial"/>
                <a:cs typeface="Arial"/>
              </a:rPr>
              <a:t>y</a:t>
            </a:r>
            <a:r>
              <a:rPr lang="es-CL" spc="14" dirty="0">
                <a:solidFill>
                  <a:srgbClr val="548ED4"/>
                </a:solidFill>
                <a:latin typeface="Arial"/>
                <a:cs typeface="Arial"/>
              </a:rPr>
              <a:t> </a:t>
            </a:r>
            <a:r>
              <a:rPr lang="es-CL" dirty="0">
                <a:solidFill>
                  <a:srgbClr val="548ED4"/>
                </a:solidFill>
                <a:latin typeface="Arial"/>
                <a:cs typeface="Arial"/>
              </a:rPr>
              <a:t>f</a:t>
            </a:r>
            <a:r>
              <a:rPr lang="es-CL" spc="4" dirty="0">
                <a:solidFill>
                  <a:srgbClr val="548ED4"/>
                </a:solidFill>
                <a:latin typeface="Arial"/>
                <a:cs typeface="Arial"/>
              </a:rPr>
              <a:t>í</a:t>
            </a:r>
            <a:r>
              <a:rPr lang="es-CL" dirty="0">
                <a:solidFill>
                  <a:srgbClr val="548ED4"/>
                </a:solidFill>
                <a:latin typeface="Arial"/>
                <a:cs typeface="Arial"/>
              </a:rPr>
              <a:t>sico</a:t>
            </a:r>
            <a:r>
              <a:rPr lang="es-CL" spc="24" dirty="0">
                <a:solidFill>
                  <a:srgbClr val="548ED4"/>
                </a:solidFill>
                <a:latin typeface="Arial"/>
                <a:cs typeface="Arial"/>
              </a:rPr>
              <a:t> </a:t>
            </a:r>
            <a:r>
              <a:rPr lang="es-CL" dirty="0">
                <a:solidFill>
                  <a:srgbClr val="548ED4"/>
                </a:solidFill>
                <a:latin typeface="Arial"/>
                <a:cs typeface="Arial"/>
              </a:rPr>
              <a:t>q</a:t>
            </a:r>
            <a:r>
              <a:rPr lang="es-CL" spc="-9" dirty="0">
                <a:solidFill>
                  <a:srgbClr val="548ED4"/>
                </a:solidFill>
                <a:latin typeface="Arial"/>
                <a:cs typeface="Arial"/>
              </a:rPr>
              <a:t>u</a:t>
            </a:r>
            <a:r>
              <a:rPr lang="es-CL" dirty="0">
                <a:solidFill>
                  <a:srgbClr val="548ED4"/>
                </a:solidFill>
                <a:latin typeface="Arial"/>
                <a:cs typeface="Arial"/>
              </a:rPr>
              <a:t>ími</a:t>
            </a:r>
            <a:r>
              <a:rPr lang="es-CL" spc="9" dirty="0">
                <a:solidFill>
                  <a:srgbClr val="548ED4"/>
                </a:solidFill>
                <a:latin typeface="Arial"/>
                <a:cs typeface="Arial"/>
              </a:rPr>
              <a:t>c</a:t>
            </a:r>
            <a:r>
              <a:rPr lang="es-CL" dirty="0">
                <a:solidFill>
                  <a:srgbClr val="548ED4"/>
                </a:solidFill>
                <a:latin typeface="Arial"/>
                <a:cs typeface="Arial"/>
              </a:rPr>
              <a:t>o</a:t>
            </a:r>
            <a:r>
              <a:rPr lang="es-CL" spc="29" dirty="0">
                <a:solidFill>
                  <a:srgbClr val="548ED4"/>
                </a:solidFill>
                <a:latin typeface="Arial"/>
                <a:cs typeface="Arial"/>
              </a:rPr>
              <a:t> </a:t>
            </a:r>
            <a:r>
              <a:rPr lang="es-CL" spc="4" dirty="0">
                <a:solidFill>
                  <a:srgbClr val="548ED4"/>
                </a:solidFill>
                <a:latin typeface="Arial"/>
                <a:cs typeface="Arial"/>
              </a:rPr>
              <a:t>d</a:t>
            </a:r>
            <a:r>
              <a:rPr lang="es-CL" dirty="0">
                <a:solidFill>
                  <a:srgbClr val="548ED4"/>
                </a:solidFill>
                <a:latin typeface="Arial"/>
                <a:cs typeface="Arial"/>
              </a:rPr>
              <a:t>e</a:t>
            </a:r>
            <a:r>
              <a:rPr lang="es-CL" spc="-9" dirty="0">
                <a:solidFill>
                  <a:srgbClr val="548ED4"/>
                </a:solidFill>
                <a:latin typeface="Arial"/>
                <a:cs typeface="Arial"/>
              </a:rPr>
              <a:t>b</a:t>
            </a:r>
            <a:r>
              <a:rPr lang="es-CL" dirty="0">
                <a:solidFill>
                  <a:srgbClr val="548ED4"/>
                </a:solidFill>
                <a:latin typeface="Arial"/>
                <a:cs typeface="Arial"/>
              </a:rPr>
              <a:t>en</a:t>
            </a:r>
            <a:r>
              <a:rPr lang="es-CL" spc="19" dirty="0">
                <a:solidFill>
                  <a:srgbClr val="548ED4"/>
                </a:solidFill>
                <a:latin typeface="Arial"/>
                <a:cs typeface="Arial"/>
              </a:rPr>
              <a:t> </a:t>
            </a:r>
            <a:r>
              <a:rPr lang="es-CL" spc="9" dirty="0">
                <a:solidFill>
                  <a:srgbClr val="548ED4"/>
                </a:solidFill>
                <a:latin typeface="Arial"/>
                <a:cs typeface="Arial"/>
              </a:rPr>
              <a:t>r</a:t>
            </a:r>
            <a:r>
              <a:rPr lang="es-CL" dirty="0">
                <a:solidFill>
                  <a:srgbClr val="548ED4"/>
                </a:solidFill>
                <a:latin typeface="Arial"/>
                <a:cs typeface="Arial"/>
              </a:rPr>
              <a:t>e</a:t>
            </a:r>
            <a:r>
              <a:rPr lang="es-CL" spc="-9" dirty="0">
                <a:solidFill>
                  <a:srgbClr val="548ED4"/>
                </a:solidFill>
                <a:latin typeface="Arial"/>
                <a:cs typeface="Arial"/>
              </a:rPr>
              <a:t>a</a:t>
            </a:r>
            <a:r>
              <a:rPr lang="es-CL" spc="4" dirty="0">
                <a:solidFill>
                  <a:srgbClr val="548ED4"/>
                </a:solidFill>
                <a:latin typeface="Arial"/>
                <a:cs typeface="Arial"/>
              </a:rPr>
              <a:t>l</a:t>
            </a:r>
            <a:r>
              <a:rPr lang="es-CL" dirty="0">
                <a:solidFill>
                  <a:srgbClr val="548ED4"/>
                </a:solidFill>
                <a:latin typeface="Arial"/>
                <a:cs typeface="Arial"/>
              </a:rPr>
              <a:t>iz</a:t>
            </a:r>
            <a:r>
              <a:rPr lang="es-CL" spc="-9" dirty="0">
                <a:solidFill>
                  <a:srgbClr val="548ED4"/>
                </a:solidFill>
                <a:latin typeface="Arial"/>
                <a:cs typeface="Arial"/>
              </a:rPr>
              <a:t>a</a:t>
            </a:r>
            <a:r>
              <a:rPr lang="es-CL" dirty="0">
                <a:solidFill>
                  <a:srgbClr val="548ED4"/>
                </a:solidFill>
                <a:latin typeface="Arial"/>
                <a:cs typeface="Arial"/>
              </a:rPr>
              <a:t>r</a:t>
            </a:r>
            <a:r>
              <a:rPr lang="es-CL" spc="9" dirty="0">
                <a:solidFill>
                  <a:srgbClr val="548ED4"/>
                </a:solidFill>
                <a:latin typeface="Arial"/>
                <a:cs typeface="Arial"/>
              </a:rPr>
              <a:t>s</a:t>
            </a:r>
            <a:r>
              <a:rPr lang="es-CL" dirty="0">
                <a:solidFill>
                  <a:srgbClr val="548ED4"/>
                </a:solidFill>
                <a:latin typeface="Arial"/>
                <a:cs typeface="Arial"/>
              </a:rPr>
              <a:t>e</a:t>
            </a:r>
            <a:r>
              <a:rPr lang="es-CL" spc="29" dirty="0">
                <a:solidFill>
                  <a:srgbClr val="548ED4"/>
                </a:solidFill>
                <a:latin typeface="Arial"/>
                <a:cs typeface="Arial"/>
              </a:rPr>
              <a:t> </a:t>
            </a:r>
            <a:r>
              <a:rPr lang="es-CL" dirty="0">
                <a:solidFill>
                  <a:srgbClr val="548ED4"/>
                </a:solidFill>
                <a:latin typeface="Arial"/>
                <a:cs typeface="Arial"/>
              </a:rPr>
              <a:t>se</a:t>
            </a:r>
            <a:r>
              <a:rPr lang="es-CL" spc="-9" dirty="0">
                <a:solidFill>
                  <a:srgbClr val="548ED4"/>
                </a:solidFill>
                <a:latin typeface="Arial"/>
                <a:cs typeface="Arial"/>
              </a:rPr>
              <a:t>g</a:t>
            </a:r>
            <a:r>
              <a:rPr lang="es-CL" spc="4" dirty="0">
                <a:solidFill>
                  <a:srgbClr val="548ED4"/>
                </a:solidFill>
                <a:latin typeface="Arial"/>
                <a:cs typeface="Arial"/>
              </a:rPr>
              <a:t>ú</a:t>
            </a:r>
            <a:r>
              <a:rPr lang="es-CL" dirty="0">
                <a:solidFill>
                  <a:srgbClr val="548ED4"/>
                </a:solidFill>
                <a:latin typeface="Arial"/>
                <a:cs typeface="Arial"/>
              </a:rPr>
              <a:t>n i</a:t>
            </a:r>
            <a:r>
              <a:rPr lang="es-CL" spc="-9" dirty="0">
                <a:solidFill>
                  <a:srgbClr val="548ED4"/>
                </a:solidFill>
                <a:latin typeface="Arial"/>
                <a:cs typeface="Arial"/>
              </a:rPr>
              <a:t>n</a:t>
            </a:r>
            <a:r>
              <a:rPr lang="es-CL" dirty="0">
                <a:solidFill>
                  <a:srgbClr val="548ED4"/>
                </a:solidFill>
                <a:latin typeface="Arial"/>
                <a:cs typeface="Arial"/>
              </a:rPr>
              <a:t>d</a:t>
            </a:r>
            <a:r>
              <a:rPr lang="es-CL" spc="-9" dirty="0">
                <a:solidFill>
                  <a:srgbClr val="548ED4"/>
                </a:solidFill>
                <a:latin typeface="Arial"/>
                <a:cs typeface="Arial"/>
              </a:rPr>
              <a:t>i</a:t>
            </a:r>
            <a:r>
              <a:rPr lang="es-CL" dirty="0">
                <a:solidFill>
                  <a:srgbClr val="548ED4"/>
                </a:solidFill>
                <a:latin typeface="Arial"/>
                <a:cs typeface="Arial"/>
              </a:rPr>
              <a:t>ca</a:t>
            </a:r>
            <a:r>
              <a:rPr lang="es-CL" spc="14" dirty="0">
                <a:solidFill>
                  <a:srgbClr val="548ED4"/>
                </a:solidFill>
                <a:latin typeface="Arial"/>
                <a:cs typeface="Arial"/>
              </a:rPr>
              <a:t> </a:t>
            </a:r>
            <a:r>
              <a:rPr lang="es-CL" spc="-4" dirty="0">
                <a:solidFill>
                  <a:srgbClr val="548ED4"/>
                </a:solidFill>
                <a:latin typeface="Arial"/>
                <a:cs typeface="Arial"/>
              </a:rPr>
              <a:t>l</a:t>
            </a:r>
            <a:r>
              <a:rPr lang="es-CL" dirty="0">
                <a:solidFill>
                  <a:srgbClr val="548ED4"/>
                </a:solidFill>
                <a:latin typeface="Arial"/>
                <a:cs typeface="Arial"/>
              </a:rPr>
              <a:t>a</a:t>
            </a:r>
            <a:r>
              <a:rPr lang="es-CL" spc="9" dirty="0">
                <a:solidFill>
                  <a:srgbClr val="548ED4"/>
                </a:solidFill>
                <a:latin typeface="Arial"/>
                <a:cs typeface="Arial"/>
              </a:rPr>
              <a:t> </a:t>
            </a:r>
            <a:r>
              <a:rPr lang="es-CL" dirty="0">
                <a:solidFill>
                  <a:srgbClr val="548ED4"/>
                </a:solidFill>
                <a:latin typeface="Arial"/>
                <a:cs typeface="Arial"/>
              </a:rPr>
              <a:t>R</a:t>
            </a:r>
            <a:r>
              <a:rPr lang="es-CL" spc="-9" dirty="0">
                <a:solidFill>
                  <a:srgbClr val="548ED4"/>
                </a:solidFill>
                <a:latin typeface="Arial"/>
                <a:cs typeface="Arial"/>
              </a:rPr>
              <a:t>e</a:t>
            </a:r>
            <a:r>
              <a:rPr lang="es-CL" dirty="0">
                <a:solidFill>
                  <a:srgbClr val="548ED4"/>
                </a:solidFill>
                <a:latin typeface="Arial"/>
                <a:cs typeface="Arial"/>
              </a:rPr>
              <a:t>so</a:t>
            </a:r>
            <a:r>
              <a:rPr lang="es-CL" spc="-9" dirty="0">
                <a:solidFill>
                  <a:srgbClr val="548ED4"/>
                </a:solidFill>
                <a:latin typeface="Arial"/>
                <a:cs typeface="Arial"/>
              </a:rPr>
              <a:t>l</a:t>
            </a:r>
            <a:r>
              <a:rPr lang="es-CL" dirty="0">
                <a:solidFill>
                  <a:srgbClr val="548ED4"/>
                </a:solidFill>
                <a:latin typeface="Arial"/>
                <a:cs typeface="Arial"/>
              </a:rPr>
              <a:t>uc</a:t>
            </a:r>
            <a:r>
              <a:rPr lang="es-CL" spc="-9" dirty="0">
                <a:solidFill>
                  <a:srgbClr val="548ED4"/>
                </a:solidFill>
                <a:latin typeface="Arial"/>
                <a:cs typeface="Arial"/>
              </a:rPr>
              <a:t>i</a:t>
            </a:r>
            <a:r>
              <a:rPr lang="es-CL" dirty="0">
                <a:solidFill>
                  <a:srgbClr val="548ED4"/>
                </a:solidFill>
                <a:latin typeface="Arial"/>
                <a:cs typeface="Arial"/>
              </a:rPr>
              <a:t>ón</a:t>
            </a:r>
            <a:r>
              <a:rPr lang="es-CL" spc="24" dirty="0">
                <a:solidFill>
                  <a:srgbClr val="548ED4"/>
                </a:solidFill>
                <a:latin typeface="Arial"/>
                <a:cs typeface="Arial"/>
              </a:rPr>
              <a:t> </a:t>
            </a:r>
            <a:r>
              <a:rPr lang="es-CL" dirty="0">
                <a:solidFill>
                  <a:srgbClr val="548ED4"/>
                </a:solidFill>
                <a:latin typeface="Arial"/>
                <a:cs typeface="Arial"/>
              </a:rPr>
              <a:t>S</a:t>
            </a:r>
            <a:r>
              <a:rPr lang="es-CL" spc="-4" dirty="0">
                <a:solidFill>
                  <a:srgbClr val="548ED4"/>
                </a:solidFill>
                <a:latin typeface="Arial"/>
                <a:cs typeface="Arial"/>
              </a:rPr>
              <a:t>a</a:t>
            </a:r>
            <a:r>
              <a:rPr lang="es-CL" dirty="0">
                <a:solidFill>
                  <a:srgbClr val="548ED4"/>
                </a:solidFill>
                <a:latin typeface="Arial"/>
                <a:cs typeface="Arial"/>
              </a:rPr>
              <a:t>n</a:t>
            </a:r>
            <a:r>
              <a:rPr lang="es-CL" spc="-9" dirty="0">
                <a:solidFill>
                  <a:srgbClr val="548ED4"/>
                </a:solidFill>
                <a:latin typeface="Arial"/>
                <a:cs typeface="Arial"/>
              </a:rPr>
              <a:t>i</a:t>
            </a:r>
            <a:r>
              <a:rPr lang="es-CL" dirty="0">
                <a:solidFill>
                  <a:srgbClr val="548ED4"/>
                </a:solidFill>
                <a:latin typeface="Arial"/>
                <a:cs typeface="Arial"/>
              </a:rPr>
              <a:t>taria</a:t>
            </a:r>
            <a:r>
              <a:rPr lang="es-CL" spc="9" dirty="0">
                <a:solidFill>
                  <a:srgbClr val="548ED4"/>
                </a:solidFill>
                <a:latin typeface="Arial"/>
                <a:cs typeface="Arial"/>
              </a:rPr>
              <a:t> </a:t>
            </a:r>
            <a:r>
              <a:rPr lang="es-CL" spc="-4" dirty="0">
                <a:solidFill>
                  <a:srgbClr val="548ED4"/>
                </a:solidFill>
                <a:latin typeface="Arial"/>
                <a:cs typeface="Arial"/>
              </a:rPr>
              <a:t>d</a:t>
            </a:r>
            <a:r>
              <a:rPr lang="es-CL" dirty="0">
                <a:solidFill>
                  <a:srgbClr val="548ED4"/>
                </a:solidFill>
                <a:latin typeface="Arial"/>
                <a:cs typeface="Arial"/>
              </a:rPr>
              <a:t>e</a:t>
            </a:r>
            <a:r>
              <a:rPr lang="es-CL" spc="14" dirty="0">
                <a:solidFill>
                  <a:srgbClr val="548ED4"/>
                </a:solidFill>
                <a:latin typeface="Arial"/>
                <a:cs typeface="Arial"/>
              </a:rPr>
              <a:t> </a:t>
            </a:r>
            <a:r>
              <a:rPr lang="es-CL" dirty="0">
                <a:solidFill>
                  <a:srgbClr val="548ED4"/>
                </a:solidFill>
                <a:latin typeface="Arial"/>
                <a:cs typeface="Arial"/>
              </a:rPr>
              <a:t>ca</a:t>
            </a:r>
            <a:r>
              <a:rPr lang="es-CL" spc="-9" dirty="0">
                <a:solidFill>
                  <a:srgbClr val="548ED4"/>
                </a:solidFill>
                <a:latin typeface="Arial"/>
                <a:cs typeface="Arial"/>
              </a:rPr>
              <a:t>d</a:t>
            </a:r>
            <a:r>
              <a:rPr lang="es-CL" dirty="0">
                <a:solidFill>
                  <a:srgbClr val="548ED4"/>
                </a:solidFill>
                <a:latin typeface="Arial"/>
                <a:cs typeface="Arial"/>
              </a:rPr>
              <a:t>a organización. </a:t>
            </a:r>
            <a:endParaRPr lang="es-CL" dirty="0">
              <a:latin typeface="Arial"/>
              <a:cs typeface="Arial"/>
            </a:endParaRPr>
          </a:p>
          <a:p>
            <a:pPr marL="12700" marR="8398">
              <a:lnSpc>
                <a:spcPct val="100041"/>
              </a:lnSpc>
            </a:pPr>
            <a:endParaRPr sz="1800" dirty="0">
              <a:latin typeface="Arial"/>
              <a:cs typeface="Arial"/>
            </a:endParaRPr>
          </a:p>
        </p:txBody>
      </p:sp>
      <p:sp>
        <p:nvSpPr>
          <p:cNvPr id="13" name="object 13"/>
          <p:cNvSpPr txBox="1"/>
          <p:nvPr/>
        </p:nvSpPr>
        <p:spPr>
          <a:xfrm>
            <a:off x="589741" y="3358512"/>
            <a:ext cx="6823465" cy="857503"/>
          </a:xfrm>
          <a:prstGeom prst="rect">
            <a:avLst/>
          </a:prstGeom>
        </p:spPr>
        <p:txBody>
          <a:bodyPr wrap="square" lIns="0" tIns="0" rIns="0" bIns="0" rtlCol="0">
            <a:noAutofit/>
          </a:bodyPr>
          <a:lstStyle/>
          <a:p>
            <a:pPr marL="12700">
              <a:lnSpc>
                <a:spcPct val="100041"/>
              </a:lnSpc>
              <a:spcBef>
                <a:spcPts val="425"/>
              </a:spcBef>
            </a:pPr>
            <a:endParaRPr sz="1800" dirty="0">
              <a:latin typeface="Arial"/>
              <a:cs typeface="Arial"/>
            </a:endParaRPr>
          </a:p>
        </p:txBody>
      </p:sp>
      <p:sp>
        <p:nvSpPr>
          <p:cNvPr id="11" name="object 11"/>
          <p:cNvSpPr txBox="1"/>
          <p:nvPr/>
        </p:nvSpPr>
        <p:spPr>
          <a:xfrm>
            <a:off x="232664" y="4258492"/>
            <a:ext cx="139700" cy="254000"/>
          </a:xfrm>
          <a:prstGeom prst="rect">
            <a:avLst/>
          </a:prstGeom>
        </p:spPr>
        <p:txBody>
          <a:bodyPr wrap="square" lIns="0" tIns="0" rIns="0" bIns="0" rtlCol="0">
            <a:noAutofit/>
          </a:bodyPr>
          <a:lstStyle/>
          <a:p>
            <a:pPr marL="12700">
              <a:lnSpc>
                <a:spcPts val="1939"/>
              </a:lnSpc>
              <a:spcBef>
                <a:spcPts val="97"/>
              </a:spcBef>
            </a:pPr>
            <a:endParaRPr sz="1800" dirty="0">
              <a:latin typeface="Arial"/>
              <a:cs typeface="Arial"/>
            </a:endParaRPr>
          </a:p>
        </p:txBody>
      </p:sp>
      <p:sp>
        <p:nvSpPr>
          <p:cNvPr id="10" name="object 10"/>
          <p:cNvSpPr txBox="1"/>
          <p:nvPr/>
        </p:nvSpPr>
        <p:spPr>
          <a:xfrm>
            <a:off x="936436" y="4244402"/>
            <a:ext cx="706399" cy="528319"/>
          </a:xfrm>
          <a:prstGeom prst="rect">
            <a:avLst/>
          </a:prstGeom>
        </p:spPr>
        <p:txBody>
          <a:bodyPr wrap="square" lIns="0" tIns="0" rIns="0" bIns="0" rtlCol="0">
            <a:noAutofit/>
          </a:bodyPr>
          <a:lstStyle/>
          <a:p>
            <a:pPr marL="12700" marR="34290">
              <a:lnSpc>
                <a:spcPts val="1939"/>
              </a:lnSpc>
              <a:spcBef>
                <a:spcPts val="97"/>
              </a:spcBef>
            </a:pPr>
            <a:endParaRPr sz="1800" dirty="0">
              <a:latin typeface="Arial"/>
              <a:cs typeface="Arial"/>
            </a:endParaRPr>
          </a:p>
        </p:txBody>
      </p:sp>
      <p:sp>
        <p:nvSpPr>
          <p:cNvPr id="9" name="object 9"/>
          <p:cNvSpPr txBox="1"/>
          <p:nvPr/>
        </p:nvSpPr>
        <p:spPr>
          <a:xfrm>
            <a:off x="1287526" y="4258492"/>
            <a:ext cx="3387344" cy="528319"/>
          </a:xfrm>
          <a:prstGeom prst="rect">
            <a:avLst/>
          </a:prstGeom>
        </p:spPr>
        <p:txBody>
          <a:bodyPr wrap="square" lIns="0" tIns="0" rIns="0" bIns="0" rtlCol="0">
            <a:noAutofit/>
          </a:bodyPr>
          <a:lstStyle/>
          <a:p>
            <a:pPr marL="12700">
              <a:lnSpc>
                <a:spcPts val="1939"/>
              </a:lnSpc>
              <a:spcBef>
                <a:spcPts val="97"/>
              </a:spcBef>
            </a:pPr>
            <a:endParaRPr sz="1800" dirty="0">
              <a:latin typeface="Arial"/>
              <a:cs typeface="Arial"/>
            </a:endParaRPr>
          </a:p>
        </p:txBody>
      </p:sp>
      <p:sp>
        <p:nvSpPr>
          <p:cNvPr id="8" name="object 8"/>
          <p:cNvSpPr txBox="1"/>
          <p:nvPr/>
        </p:nvSpPr>
        <p:spPr>
          <a:xfrm>
            <a:off x="4717161" y="4258492"/>
            <a:ext cx="186791" cy="254000"/>
          </a:xfrm>
          <a:prstGeom prst="rect">
            <a:avLst/>
          </a:prstGeom>
        </p:spPr>
        <p:txBody>
          <a:bodyPr wrap="square" lIns="0" tIns="0" rIns="0" bIns="0" rtlCol="0">
            <a:noAutofit/>
          </a:bodyPr>
          <a:lstStyle/>
          <a:p>
            <a:pPr marL="12700">
              <a:lnSpc>
                <a:spcPts val="1939"/>
              </a:lnSpc>
              <a:spcBef>
                <a:spcPts val="97"/>
              </a:spcBef>
            </a:pPr>
            <a:endParaRPr sz="1800" dirty="0">
              <a:latin typeface="Arial"/>
              <a:cs typeface="Arial"/>
            </a:endParaRPr>
          </a:p>
        </p:txBody>
      </p:sp>
      <p:sp>
        <p:nvSpPr>
          <p:cNvPr id="7" name="object 7"/>
          <p:cNvSpPr txBox="1"/>
          <p:nvPr/>
        </p:nvSpPr>
        <p:spPr>
          <a:xfrm>
            <a:off x="4945761" y="4258492"/>
            <a:ext cx="315722" cy="254000"/>
          </a:xfrm>
          <a:prstGeom prst="rect">
            <a:avLst/>
          </a:prstGeom>
        </p:spPr>
        <p:txBody>
          <a:bodyPr wrap="square" lIns="0" tIns="0" rIns="0" bIns="0" rtlCol="0">
            <a:noAutofit/>
          </a:bodyPr>
          <a:lstStyle/>
          <a:p>
            <a:pPr marL="12700">
              <a:lnSpc>
                <a:spcPts val="1939"/>
              </a:lnSpc>
              <a:spcBef>
                <a:spcPts val="97"/>
              </a:spcBef>
            </a:pPr>
            <a:endParaRPr sz="1800" dirty="0">
              <a:latin typeface="Arial"/>
              <a:cs typeface="Arial"/>
            </a:endParaRPr>
          </a:p>
        </p:txBody>
      </p:sp>
      <p:sp>
        <p:nvSpPr>
          <p:cNvPr id="6" name="object 6"/>
          <p:cNvSpPr txBox="1"/>
          <p:nvPr/>
        </p:nvSpPr>
        <p:spPr>
          <a:xfrm>
            <a:off x="5302377" y="4258492"/>
            <a:ext cx="782980" cy="254000"/>
          </a:xfrm>
          <a:prstGeom prst="rect">
            <a:avLst/>
          </a:prstGeom>
        </p:spPr>
        <p:txBody>
          <a:bodyPr wrap="square" lIns="0" tIns="0" rIns="0" bIns="0" rtlCol="0">
            <a:noAutofit/>
          </a:bodyPr>
          <a:lstStyle/>
          <a:p>
            <a:pPr marL="12700">
              <a:lnSpc>
                <a:spcPts val="1939"/>
              </a:lnSpc>
              <a:spcBef>
                <a:spcPts val="97"/>
              </a:spcBef>
            </a:pPr>
            <a:endParaRPr sz="1800" dirty="0">
              <a:latin typeface="Arial"/>
              <a:cs typeface="Arial"/>
            </a:endParaRPr>
          </a:p>
        </p:txBody>
      </p:sp>
      <p:sp>
        <p:nvSpPr>
          <p:cNvPr id="4" name="object 4"/>
          <p:cNvSpPr txBox="1"/>
          <p:nvPr/>
        </p:nvSpPr>
        <p:spPr>
          <a:xfrm>
            <a:off x="6483477" y="4258492"/>
            <a:ext cx="642391" cy="254000"/>
          </a:xfrm>
          <a:prstGeom prst="rect">
            <a:avLst/>
          </a:prstGeom>
        </p:spPr>
        <p:txBody>
          <a:bodyPr wrap="square" lIns="0" tIns="0" rIns="0" bIns="0" rtlCol="0">
            <a:noAutofit/>
          </a:bodyPr>
          <a:lstStyle/>
          <a:p>
            <a:pPr marL="12700">
              <a:lnSpc>
                <a:spcPts val="1939"/>
              </a:lnSpc>
              <a:spcBef>
                <a:spcPts val="97"/>
              </a:spcBef>
            </a:pPr>
            <a:endParaRPr sz="1800" dirty="0">
              <a:latin typeface="Arial"/>
              <a:cs typeface="Arial"/>
            </a:endParaRPr>
          </a:p>
        </p:txBody>
      </p:sp>
      <p:sp>
        <p:nvSpPr>
          <p:cNvPr id="2" name="object 2"/>
          <p:cNvSpPr txBox="1"/>
          <p:nvPr/>
        </p:nvSpPr>
        <p:spPr>
          <a:xfrm>
            <a:off x="8051038" y="6558999"/>
            <a:ext cx="205851" cy="151892"/>
          </a:xfrm>
          <a:prstGeom prst="rect">
            <a:avLst/>
          </a:prstGeom>
        </p:spPr>
        <p:txBody>
          <a:bodyPr wrap="square" lIns="0" tIns="0" rIns="0" bIns="0" rtlCol="0">
            <a:noAutofit/>
          </a:bodyPr>
          <a:lstStyle/>
          <a:p>
            <a:pPr marL="12700">
              <a:lnSpc>
                <a:spcPts val="1135"/>
              </a:lnSpc>
              <a:spcBef>
                <a:spcPts val="56"/>
              </a:spcBef>
            </a:pPr>
            <a:endParaRPr sz="1000" dirty="0">
              <a:latin typeface="Verdana"/>
              <a:cs typeface="Verdana"/>
            </a:endParaRPr>
          </a:p>
        </p:txBody>
      </p:sp>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413750" y="-16669"/>
            <a:ext cx="285750" cy="858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5" name="object 17"/>
          <p:cNvSpPr/>
          <p:nvPr/>
        </p:nvSpPr>
        <p:spPr>
          <a:xfrm>
            <a:off x="8697976" y="0"/>
            <a:ext cx="347662" cy="860425"/>
          </a:xfrm>
          <a:custGeom>
            <a:avLst/>
            <a:gdLst/>
            <a:ahLst/>
            <a:cxnLst/>
            <a:rect l="l" t="t" r="r" b="b"/>
            <a:pathLst>
              <a:path w="347662" h="860425">
                <a:moveTo>
                  <a:pt x="0" y="860425"/>
                </a:moveTo>
                <a:lnTo>
                  <a:pt x="347662" y="860425"/>
                </a:lnTo>
                <a:lnTo>
                  <a:pt x="347662" y="0"/>
                </a:lnTo>
                <a:lnTo>
                  <a:pt x="0" y="0"/>
                </a:lnTo>
                <a:lnTo>
                  <a:pt x="0" y="860425"/>
                </a:lnTo>
                <a:close/>
              </a:path>
            </a:pathLst>
          </a:custGeom>
          <a:solidFill>
            <a:srgbClr val="EE4144"/>
          </a:solidFill>
        </p:spPr>
        <p:txBody>
          <a:bodyPr wrap="square" lIns="0" tIns="0" rIns="0" bIns="0" rtlCol="0">
            <a:noAutofit/>
          </a:bodyPr>
          <a:lstStyle/>
          <a:p>
            <a:endParaRPr dirty="0"/>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object 27"/>
          <p:cNvSpPr/>
          <p:nvPr/>
        </p:nvSpPr>
        <p:spPr>
          <a:xfrm>
            <a:off x="8439912" y="19811"/>
            <a:ext cx="286511" cy="868680"/>
          </a:xfrm>
          <a:prstGeom prst="rect">
            <a:avLst/>
          </a:prstGeom>
          <a:blipFill>
            <a:blip r:embed="rId3" cstate="print"/>
            <a:stretch>
              <a:fillRect/>
            </a:stretch>
          </a:blipFill>
        </p:spPr>
        <p:txBody>
          <a:bodyPr wrap="square" lIns="0" tIns="0" rIns="0" bIns="0" rtlCol="0">
            <a:noAutofit/>
          </a:bodyPr>
          <a:lstStyle/>
          <a:p>
            <a:endParaRPr dirty="0"/>
          </a:p>
        </p:txBody>
      </p:sp>
      <p:sp>
        <p:nvSpPr>
          <p:cNvPr id="28" name="object 28"/>
          <p:cNvSpPr/>
          <p:nvPr/>
        </p:nvSpPr>
        <p:spPr>
          <a:xfrm>
            <a:off x="8413750" y="-6350"/>
            <a:ext cx="284162" cy="866775"/>
          </a:xfrm>
          <a:custGeom>
            <a:avLst/>
            <a:gdLst/>
            <a:ahLst/>
            <a:cxnLst/>
            <a:rect l="l" t="t" r="r" b="b"/>
            <a:pathLst>
              <a:path w="284162" h="866775">
                <a:moveTo>
                  <a:pt x="284162" y="6350"/>
                </a:moveTo>
                <a:lnTo>
                  <a:pt x="0" y="6350"/>
                </a:lnTo>
                <a:lnTo>
                  <a:pt x="0" y="866775"/>
                </a:lnTo>
                <a:lnTo>
                  <a:pt x="284162" y="866775"/>
                </a:lnTo>
                <a:lnTo>
                  <a:pt x="284162" y="6350"/>
                </a:lnTo>
                <a:close/>
              </a:path>
            </a:pathLst>
          </a:custGeom>
          <a:solidFill>
            <a:srgbClr val="006CB7"/>
          </a:solidFill>
        </p:spPr>
        <p:txBody>
          <a:bodyPr wrap="square" lIns="0" tIns="0" rIns="0" bIns="0" rtlCol="0">
            <a:noAutofit/>
          </a:bodyPr>
          <a:lstStyle/>
          <a:p>
            <a:endParaRPr dirty="0"/>
          </a:p>
        </p:txBody>
      </p:sp>
      <p:sp>
        <p:nvSpPr>
          <p:cNvPr id="29" name="object 29"/>
          <p:cNvSpPr/>
          <p:nvPr/>
        </p:nvSpPr>
        <p:spPr>
          <a:xfrm>
            <a:off x="8723376" y="25907"/>
            <a:ext cx="350520" cy="862584"/>
          </a:xfrm>
          <a:prstGeom prst="rect">
            <a:avLst/>
          </a:prstGeom>
          <a:blipFill>
            <a:blip r:embed="rId4" cstate="print"/>
            <a:stretch>
              <a:fillRect/>
            </a:stretch>
          </a:blipFill>
        </p:spPr>
        <p:txBody>
          <a:bodyPr wrap="square" lIns="0" tIns="0" rIns="0" bIns="0" rtlCol="0">
            <a:noAutofit/>
          </a:bodyPr>
          <a:lstStyle/>
          <a:p>
            <a:endParaRPr dirty="0"/>
          </a:p>
        </p:txBody>
      </p:sp>
      <p:sp>
        <p:nvSpPr>
          <p:cNvPr id="30" name="object 30"/>
          <p:cNvSpPr/>
          <p:nvPr/>
        </p:nvSpPr>
        <p:spPr>
          <a:xfrm>
            <a:off x="8697976" y="0"/>
            <a:ext cx="347662" cy="860425"/>
          </a:xfrm>
          <a:custGeom>
            <a:avLst/>
            <a:gdLst/>
            <a:ahLst/>
            <a:cxnLst/>
            <a:rect l="l" t="t" r="r" b="b"/>
            <a:pathLst>
              <a:path w="347662" h="860425">
                <a:moveTo>
                  <a:pt x="0" y="860425"/>
                </a:moveTo>
                <a:lnTo>
                  <a:pt x="347662" y="860425"/>
                </a:lnTo>
                <a:lnTo>
                  <a:pt x="347662" y="0"/>
                </a:lnTo>
                <a:lnTo>
                  <a:pt x="0" y="0"/>
                </a:lnTo>
                <a:lnTo>
                  <a:pt x="0" y="860425"/>
                </a:lnTo>
                <a:close/>
              </a:path>
            </a:pathLst>
          </a:custGeom>
          <a:solidFill>
            <a:srgbClr val="EE4144"/>
          </a:solidFill>
        </p:spPr>
        <p:txBody>
          <a:bodyPr wrap="square" lIns="0" tIns="0" rIns="0" bIns="0" rtlCol="0">
            <a:noAutofit/>
          </a:bodyPr>
          <a:lstStyle/>
          <a:p>
            <a:endParaRPr dirty="0"/>
          </a:p>
        </p:txBody>
      </p:sp>
      <p:sp>
        <p:nvSpPr>
          <p:cNvPr id="23" name="object 23"/>
          <p:cNvSpPr/>
          <p:nvPr/>
        </p:nvSpPr>
        <p:spPr>
          <a:xfrm>
            <a:off x="8380476" y="6377938"/>
            <a:ext cx="288035" cy="460248"/>
          </a:xfrm>
          <a:prstGeom prst="rect">
            <a:avLst/>
          </a:prstGeom>
          <a:blipFill>
            <a:blip r:embed="rId5" cstate="print"/>
            <a:stretch>
              <a:fillRect/>
            </a:stretch>
          </a:blipFill>
        </p:spPr>
        <p:txBody>
          <a:bodyPr wrap="square" lIns="0" tIns="0" rIns="0" bIns="0" rtlCol="0">
            <a:noAutofit/>
          </a:bodyPr>
          <a:lstStyle/>
          <a:p>
            <a:endParaRPr dirty="0"/>
          </a:p>
        </p:txBody>
      </p:sp>
      <p:sp>
        <p:nvSpPr>
          <p:cNvPr id="24" name="object 24"/>
          <p:cNvSpPr/>
          <p:nvPr/>
        </p:nvSpPr>
        <p:spPr>
          <a:xfrm>
            <a:off x="8413750" y="6400799"/>
            <a:ext cx="284162" cy="457200"/>
          </a:xfrm>
          <a:custGeom>
            <a:avLst/>
            <a:gdLst/>
            <a:ahLst/>
            <a:cxnLst/>
            <a:rect l="l" t="t" r="r" b="b"/>
            <a:pathLst>
              <a:path w="284162" h="457200">
                <a:moveTo>
                  <a:pt x="284162" y="0"/>
                </a:moveTo>
                <a:lnTo>
                  <a:pt x="0" y="0"/>
                </a:lnTo>
                <a:lnTo>
                  <a:pt x="0" y="457197"/>
                </a:lnTo>
                <a:lnTo>
                  <a:pt x="284162" y="457197"/>
                </a:lnTo>
                <a:lnTo>
                  <a:pt x="284162" y="0"/>
                </a:lnTo>
                <a:close/>
              </a:path>
            </a:pathLst>
          </a:custGeom>
          <a:solidFill>
            <a:srgbClr val="006CB7"/>
          </a:solidFill>
        </p:spPr>
        <p:txBody>
          <a:bodyPr wrap="square" lIns="0" tIns="0" rIns="0" bIns="0" rtlCol="0">
            <a:noAutofit/>
          </a:bodyPr>
          <a:lstStyle/>
          <a:p>
            <a:endParaRPr dirty="0"/>
          </a:p>
        </p:txBody>
      </p:sp>
      <p:sp>
        <p:nvSpPr>
          <p:cNvPr id="25" name="object 25"/>
          <p:cNvSpPr/>
          <p:nvPr/>
        </p:nvSpPr>
        <p:spPr>
          <a:xfrm>
            <a:off x="8665464" y="6377938"/>
            <a:ext cx="350520" cy="460248"/>
          </a:xfrm>
          <a:prstGeom prst="rect">
            <a:avLst/>
          </a:prstGeom>
          <a:blipFill>
            <a:blip r:embed="rId6" cstate="print"/>
            <a:stretch>
              <a:fillRect/>
            </a:stretch>
          </a:blipFill>
        </p:spPr>
        <p:txBody>
          <a:bodyPr wrap="square" lIns="0" tIns="0" rIns="0" bIns="0" rtlCol="0">
            <a:noAutofit/>
          </a:bodyPr>
          <a:lstStyle/>
          <a:p>
            <a:endParaRPr dirty="0"/>
          </a:p>
        </p:txBody>
      </p:sp>
      <p:sp>
        <p:nvSpPr>
          <p:cNvPr id="26" name="object 26"/>
          <p:cNvSpPr/>
          <p:nvPr/>
        </p:nvSpPr>
        <p:spPr>
          <a:xfrm>
            <a:off x="8697976" y="6400799"/>
            <a:ext cx="347662" cy="457200"/>
          </a:xfrm>
          <a:custGeom>
            <a:avLst/>
            <a:gdLst/>
            <a:ahLst/>
            <a:cxnLst/>
            <a:rect l="l" t="t" r="r" b="b"/>
            <a:pathLst>
              <a:path w="347662" h="457200">
                <a:moveTo>
                  <a:pt x="347662" y="0"/>
                </a:moveTo>
                <a:lnTo>
                  <a:pt x="0" y="0"/>
                </a:lnTo>
                <a:lnTo>
                  <a:pt x="0" y="457197"/>
                </a:lnTo>
                <a:lnTo>
                  <a:pt x="347662" y="457197"/>
                </a:lnTo>
                <a:lnTo>
                  <a:pt x="347662" y="0"/>
                </a:lnTo>
                <a:close/>
              </a:path>
            </a:pathLst>
          </a:custGeom>
          <a:solidFill>
            <a:srgbClr val="EE4144"/>
          </a:solidFill>
        </p:spPr>
        <p:txBody>
          <a:bodyPr wrap="square" lIns="0" tIns="0" rIns="0" bIns="0" rtlCol="0">
            <a:noAutofit/>
          </a:bodyPr>
          <a:lstStyle/>
          <a:p>
            <a:endParaRPr dirty="0"/>
          </a:p>
        </p:txBody>
      </p:sp>
      <p:sp>
        <p:nvSpPr>
          <p:cNvPr id="20" name="object 20"/>
          <p:cNvSpPr/>
          <p:nvPr/>
        </p:nvSpPr>
        <p:spPr>
          <a:xfrm>
            <a:off x="6269960" y="4810124"/>
            <a:ext cx="1454150" cy="1819275"/>
          </a:xfrm>
          <a:prstGeom prst="rect">
            <a:avLst/>
          </a:prstGeom>
          <a:blipFill>
            <a:blip r:embed="rId7" cstate="print"/>
            <a:stretch>
              <a:fillRect/>
            </a:stretch>
          </a:blipFill>
        </p:spPr>
        <p:txBody>
          <a:bodyPr wrap="square" lIns="0" tIns="0" rIns="0" bIns="0" rtlCol="0">
            <a:noAutofit/>
          </a:bodyPr>
          <a:lstStyle/>
          <a:p>
            <a:endParaRPr dirty="0"/>
          </a:p>
        </p:txBody>
      </p:sp>
      <p:sp>
        <p:nvSpPr>
          <p:cNvPr id="19" name="object 19"/>
          <p:cNvSpPr txBox="1"/>
          <p:nvPr/>
        </p:nvSpPr>
        <p:spPr>
          <a:xfrm>
            <a:off x="688340" y="259952"/>
            <a:ext cx="7279803" cy="730648"/>
          </a:xfrm>
          <a:prstGeom prst="rect">
            <a:avLst/>
          </a:prstGeom>
        </p:spPr>
        <p:style>
          <a:lnRef idx="0">
            <a:schemeClr val="accent3"/>
          </a:lnRef>
          <a:fillRef idx="3">
            <a:schemeClr val="accent3"/>
          </a:fillRef>
          <a:effectRef idx="3">
            <a:schemeClr val="accent3"/>
          </a:effectRef>
          <a:fontRef idx="minor">
            <a:schemeClr val="lt1"/>
          </a:fontRef>
        </p:style>
        <p:txBody>
          <a:bodyPr wrap="square" lIns="0" tIns="0" rIns="0" bIns="0" rtlCol="0" anchor="ctr">
            <a:noAutofit/>
          </a:bodyPr>
          <a:lstStyle/>
          <a:p>
            <a:pPr marL="12700" algn="ctr">
              <a:lnSpc>
                <a:spcPts val="3779"/>
              </a:lnSpc>
              <a:spcBef>
                <a:spcPts val="189"/>
              </a:spcBef>
            </a:pPr>
            <a:r>
              <a:rPr lang="es-CL" sz="3600" b="1" spc="0" dirty="0" smtClean="0">
                <a:solidFill>
                  <a:srgbClr val="006CB7"/>
                </a:solidFill>
                <a:latin typeface="Arial"/>
                <a:cs typeface="Arial"/>
              </a:rPr>
              <a:t>EQU</a:t>
            </a:r>
            <a:r>
              <a:rPr lang="es-CL" sz="3600" b="1" spc="-14" dirty="0" smtClean="0">
                <a:solidFill>
                  <a:srgbClr val="006CB7"/>
                </a:solidFill>
                <a:latin typeface="Arial"/>
                <a:cs typeface="Arial"/>
              </a:rPr>
              <a:t>I</a:t>
            </a:r>
            <a:r>
              <a:rPr lang="es-CL" sz="3600" b="1" spc="0" dirty="0" smtClean="0">
                <a:solidFill>
                  <a:srgbClr val="006CB7"/>
                </a:solidFill>
                <a:latin typeface="Arial"/>
                <a:cs typeface="Arial"/>
              </a:rPr>
              <a:t>POS</a:t>
            </a:r>
            <a:r>
              <a:rPr lang="es-CL" sz="3600" b="1" spc="14" dirty="0" smtClean="0">
                <a:solidFill>
                  <a:srgbClr val="006CB7"/>
                </a:solidFill>
                <a:latin typeface="Arial"/>
                <a:cs typeface="Arial"/>
              </a:rPr>
              <a:t> </a:t>
            </a:r>
            <a:r>
              <a:rPr lang="es-CL" sz="3600" b="1" spc="0" dirty="0" smtClean="0">
                <a:solidFill>
                  <a:srgbClr val="006CB7"/>
                </a:solidFill>
                <a:latin typeface="Arial"/>
                <a:cs typeface="Arial"/>
              </a:rPr>
              <a:t>Y HERRAMIENTAS</a:t>
            </a:r>
            <a:endParaRPr lang="es-CL" sz="3600" dirty="0">
              <a:latin typeface="Arial"/>
              <a:cs typeface="Arial"/>
            </a:endParaRPr>
          </a:p>
        </p:txBody>
      </p:sp>
      <p:sp>
        <p:nvSpPr>
          <p:cNvPr id="17" name="object 17"/>
          <p:cNvSpPr txBox="1"/>
          <p:nvPr/>
        </p:nvSpPr>
        <p:spPr>
          <a:xfrm>
            <a:off x="492272" y="1600201"/>
            <a:ext cx="7558765" cy="2872480"/>
          </a:xfrm>
          <a:prstGeom prst="rect">
            <a:avLst/>
          </a:prstGeom>
          <a:solidFill>
            <a:srgbClr val="FFC000"/>
          </a:solidFill>
          <a:scene3d>
            <a:camera prst="orthographicFront"/>
            <a:lightRig rig="threePt" dir="t"/>
          </a:scene3d>
          <a:sp3d>
            <a:bevelT prst="angle"/>
          </a:sp3d>
        </p:spPr>
        <p:txBody>
          <a:bodyPr wrap="square" lIns="0" tIns="0" rIns="0" bIns="0" rtlCol="0" anchor="ctr">
            <a:noAutofit/>
          </a:bodyPr>
          <a:lstStyle/>
          <a:p>
            <a:pPr marL="298450" indent="-285750">
              <a:lnSpc>
                <a:spcPts val="1939"/>
              </a:lnSpc>
              <a:spcBef>
                <a:spcPts val="97"/>
              </a:spcBef>
              <a:buFont typeface="Wingdings" panose="05000000000000000000" pitchFamily="2" charset="2"/>
              <a:buChar char="v"/>
            </a:pPr>
            <a:endParaRPr lang="es-CL" sz="1800" spc="0" dirty="0" smtClean="0">
              <a:solidFill>
                <a:srgbClr val="548ED4"/>
              </a:solidFill>
              <a:latin typeface="Arial"/>
              <a:cs typeface="Arial"/>
            </a:endParaRPr>
          </a:p>
          <a:p>
            <a:pPr marL="298450" indent="-285750" algn="just">
              <a:lnSpc>
                <a:spcPts val="1939"/>
              </a:lnSpc>
              <a:spcBef>
                <a:spcPts val="97"/>
              </a:spcBef>
              <a:buFont typeface="Wingdings" panose="05000000000000000000" pitchFamily="2" charset="2"/>
              <a:buChar char="v"/>
            </a:pPr>
            <a:r>
              <a:rPr sz="1800" spc="0" dirty="0" smtClean="0">
                <a:solidFill>
                  <a:srgbClr val="0070C0"/>
                </a:solidFill>
                <a:latin typeface="Arial"/>
                <a:cs typeface="Arial"/>
              </a:rPr>
              <a:t>S</a:t>
            </a:r>
            <a:r>
              <a:rPr sz="1800" spc="-4" dirty="0" smtClean="0">
                <a:solidFill>
                  <a:srgbClr val="0070C0"/>
                </a:solidFill>
                <a:latin typeface="Arial"/>
                <a:cs typeface="Arial"/>
              </a:rPr>
              <a:t>e</a:t>
            </a:r>
            <a:r>
              <a:rPr sz="1800" spc="0" dirty="0" smtClean="0">
                <a:solidFill>
                  <a:srgbClr val="0070C0"/>
                </a:solidFill>
                <a:latin typeface="Arial"/>
                <a:cs typeface="Arial"/>
              </a:rPr>
              <a:t>rá </a:t>
            </a:r>
            <a:r>
              <a:rPr sz="1800" spc="0" dirty="0" smtClean="0">
                <a:solidFill>
                  <a:srgbClr val="0070C0"/>
                </a:solidFill>
                <a:latin typeface="Arial"/>
                <a:cs typeface="Arial"/>
              </a:rPr>
              <a:t>res</a:t>
            </a:r>
            <a:r>
              <a:rPr sz="1800" spc="-9" dirty="0" smtClean="0">
                <a:solidFill>
                  <a:srgbClr val="0070C0"/>
                </a:solidFill>
                <a:latin typeface="Arial"/>
                <a:cs typeface="Arial"/>
              </a:rPr>
              <a:t>p</a:t>
            </a:r>
            <a:r>
              <a:rPr sz="1800" spc="0" dirty="0" smtClean="0">
                <a:solidFill>
                  <a:srgbClr val="0070C0"/>
                </a:solidFill>
                <a:latin typeface="Arial"/>
                <a:cs typeface="Arial"/>
              </a:rPr>
              <a:t>o</a:t>
            </a:r>
            <a:r>
              <a:rPr sz="1800" spc="-9" dirty="0" smtClean="0">
                <a:solidFill>
                  <a:srgbClr val="0070C0"/>
                </a:solidFill>
                <a:latin typeface="Arial"/>
                <a:cs typeface="Arial"/>
              </a:rPr>
              <a:t>n</a:t>
            </a:r>
            <a:r>
              <a:rPr sz="1800" spc="0" dirty="0" smtClean="0">
                <a:solidFill>
                  <a:srgbClr val="0070C0"/>
                </a:solidFill>
                <a:latin typeface="Arial"/>
                <a:cs typeface="Arial"/>
              </a:rPr>
              <a:t>sa</a:t>
            </a:r>
            <a:r>
              <a:rPr sz="1800" spc="-9" dirty="0" smtClean="0">
                <a:solidFill>
                  <a:srgbClr val="0070C0"/>
                </a:solidFill>
                <a:latin typeface="Arial"/>
                <a:cs typeface="Arial"/>
              </a:rPr>
              <a:t>b</a:t>
            </a:r>
            <a:r>
              <a:rPr sz="1800" spc="0" dirty="0" smtClean="0">
                <a:solidFill>
                  <a:srgbClr val="0070C0"/>
                </a:solidFill>
                <a:latin typeface="Arial"/>
                <a:cs typeface="Arial"/>
              </a:rPr>
              <a:t>i</a:t>
            </a:r>
            <a:r>
              <a:rPr sz="1800" spc="-4" dirty="0" smtClean="0">
                <a:solidFill>
                  <a:srgbClr val="0070C0"/>
                </a:solidFill>
                <a:latin typeface="Arial"/>
                <a:cs typeface="Arial"/>
              </a:rPr>
              <a:t>l</a:t>
            </a:r>
            <a:r>
              <a:rPr sz="1800" spc="0" dirty="0" smtClean="0">
                <a:solidFill>
                  <a:srgbClr val="0070C0"/>
                </a:solidFill>
                <a:latin typeface="Arial"/>
                <a:cs typeface="Arial"/>
              </a:rPr>
              <a:t>i</a:t>
            </a:r>
            <a:r>
              <a:rPr sz="1800" spc="-9" dirty="0" smtClean="0">
                <a:solidFill>
                  <a:srgbClr val="0070C0"/>
                </a:solidFill>
                <a:latin typeface="Arial"/>
                <a:cs typeface="Arial"/>
              </a:rPr>
              <a:t>d</a:t>
            </a:r>
            <a:r>
              <a:rPr sz="1800" spc="0" dirty="0" smtClean="0">
                <a:solidFill>
                  <a:srgbClr val="0070C0"/>
                </a:solidFill>
                <a:latin typeface="Arial"/>
                <a:cs typeface="Arial"/>
              </a:rPr>
              <a:t>ad</a:t>
            </a:r>
            <a:r>
              <a:rPr sz="1800" spc="44" dirty="0" smtClean="0">
                <a:solidFill>
                  <a:srgbClr val="0070C0"/>
                </a:solidFill>
                <a:latin typeface="Arial"/>
                <a:cs typeface="Arial"/>
              </a:rPr>
              <a:t> </a:t>
            </a:r>
            <a:r>
              <a:rPr sz="1800" spc="0" dirty="0" smtClean="0">
                <a:solidFill>
                  <a:srgbClr val="0070C0"/>
                </a:solidFill>
                <a:latin typeface="Arial"/>
                <a:cs typeface="Arial"/>
              </a:rPr>
              <a:t>d</a:t>
            </a:r>
            <a:r>
              <a:rPr sz="1800" spc="-9" dirty="0" smtClean="0">
                <a:solidFill>
                  <a:srgbClr val="0070C0"/>
                </a:solidFill>
                <a:latin typeface="Arial"/>
                <a:cs typeface="Arial"/>
              </a:rPr>
              <a:t>e</a:t>
            </a:r>
            <a:r>
              <a:rPr sz="1800" spc="0" dirty="0" smtClean="0">
                <a:solidFill>
                  <a:srgbClr val="0070C0"/>
                </a:solidFill>
                <a:latin typeface="Arial"/>
                <a:cs typeface="Arial"/>
              </a:rPr>
              <a:t>l</a:t>
            </a:r>
            <a:r>
              <a:rPr sz="1800" spc="14" dirty="0" smtClean="0">
                <a:solidFill>
                  <a:srgbClr val="0070C0"/>
                </a:solidFill>
                <a:latin typeface="Arial"/>
                <a:cs typeface="Arial"/>
              </a:rPr>
              <a:t> </a:t>
            </a:r>
            <a:r>
              <a:rPr sz="1800" spc="0" dirty="0" smtClean="0">
                <a:solidFill>
                  <a:srgbClr val="0070C0"/>
                </a:solidFill>
                <a:latin typeface="Arial"/>
                <a:cs typeface="Arial"/>
              </a:rPr>
              <a:t>C</a:t>
            </a:r>
            <a:r>
              <a:rPr sz="1800" spc="-9" dirty="0" smtClean="0">
                <a:solidFill>
                  <a:srgbClr val="0070C0"/>
                </a:solidFill>
                <a:latin typeface="Arial"/>
                <a:cs typeface="Arial"/>
              </a:rPr>
              <a:t>o</a:t>
            </a:r>
            <a:r>
              <a:rPr sz="1800" spc="0" dirty="0" smtClean="0">
                <a:solidFill>
                  <a:srgbClr val="0070C0"/>
                </a:solidFill>
                <a:latin typeface="Arial"/>
                <a:cs typeface="Arial"/>
              </a:rPr>
              <a:t>mité o C</a:t>
            </a:r>
            <a:r>
              <a:rPr sz="1800" spc="-9" dirty="0" smtClean="0">
                <a:solidFill>
                  <a:srgbClr val="0070C0"/>
                </a:solidFill>
                <a:latin typeface="Arial"/>
                <a:cs typeface="Arial"/>
              </a:rPr>
              <a:t>o</a:t>
            </a:r>
            <a:r>
              <a:rPr sz="1800" spc="0" dirty="0" smtClean="0">
                <a:solidFill>
                  <a:srgbClr val="0070C0"/>
                </a:solidFill>
                <a:latin typeface="Arial"/>
                <a:cs typeface="Arial"/>
              </a:rPr>
              <a:t>o</a:t>
            </a:r>
            <a:r>
              <a:rPr sz="1800" spc="-9" dirty="0" smtClean="0">
                <a:solidFill>
                  <a:srgbClr val="0070C0"/>
                </a:solidFill>
                <a:latin typeface="Arial"/>
                <a:cs typeface="Arial"/>
              </a:rPr>
              <a:t>p</a:t>
            </a:r>
            <a:r>
              <a:rPr sz="1800" spc="0" dirty="0" smtClean="0">
                <a:solidFill>
                  <a:srgbClr val="0070C0"/>
                </a:solidFill>
                <a:latin typeface="Arial"/>
                <a:cs typeface="Arial"/>
              </a:rPr>
              <a:t>er</a:t>
            </a:r>
            <a:r>
              <a:rPr sz="1800" spc="-9" dirty="0" smtClean="0">
                <a:solidFill>
                  <a:srgbClr val="0070C0"/>
                </a:solidFill>
                <a:latin typeface="Arial"/>
                <a:cs typeface="Arial"/>
              </a:rPr>
              <a:t>a</a:t>
            </a:r>
            <a:r>
              <a:rPr sz="1800" spc="0" dirty="0" smtClean="0">
                <a:solidFill>
                  <a:srgbClr val="0070C0"/>
                </a:solidFill>
                <a:latin typeface="Arial"/>
                <a:cs typeface="Arial"/>
              </a:rPr>
              <a:t>tiva</a:t>
            </a:r>
            <a:r>
              <a:rPr sz="1800" spc="24" dirty="0" smtClean="0">
                <a:solidFill>
                  <a:srgbClr val="0070C0"/>
                </a:solidFill>
                <a:latin typeface="Arial"/>
                <a:cs typeface="Arial"/>
              </a:rPr>
              <a:t> </a:t>
            </a:r>
            <a:r>
              <a:rPr sz="1800" spc="0" dirty="0" smtClean="0">
                <a:solidFill>
                  <a:srgbClr val="0070C0"/>
                </a:solidFill>
                <a:latin typeface="Arial"/>
                <a:cs typeface="Arial"/>
              </a:rPr>
              <a:t>a</a:t>
            </a:r>
            <a:r>
              <a:rPr sz="1800" spc="-9" dirty="0" smtClean="0">
                <a:solidFill>
                  <a:srgbClr val="0070C0"/>
                </a:solidFill>
                <a:latin typeface="Arial"/>
                <a:cs typeface="Arial"/>
              </a:rPr>
              <a:t>b</a:t>
            </a:r>
            <a:r>
              <a:rPr sz="1800" spc="0" dirty="0" smtClean="0">
                <a:solidFill>
                  <a:srgbClr val="0070C0"/>
                </a:solidFill>
                <a:latin typeface="Arial"/>
                <a:cs typeface="Arial"/>
              </a:rPr>
              <a:t>ast</a:t>
            </a:r>
            <a:r>
              <a:rPr sz="1800" spc="-4" dirty="0" smtClean="0">
                <a:solidFill>
                  <a:srgbClr val="0070C0"/>
                </a:solidFill>
                <a:latin typeface="Arial"/>
                <a:cs typeface="Arial"/>
              </a:rPr>
              <a:t>e</a:t>
            </a:r>
            <a:r>
              <a:rPr sz="1800" spc="0" dirty="0" smtClean="0">
                <a:solidFill>
                  <a:srgbClr val="0070C0"/>
                </a:solidFill>
                <a:latin typeface="Arial"/>
                <a:cs typeface="Arial"/>
              </a:rPr>
              <a:t>cer</a:t>
            </a:r>
            <a:r>
              <a:rPr sz="1800" spc="9" dirty="0" smtClean="0">
                <a:solidFill>
                  <a:srgbClr val="0070C0"/>
                </a:solidFill>
                <a:latin typeface="Arial"/>
                <a:cs typeface="Arial"/>
              </a:rPr>
              <a:t> </a:t>
            </a:r>
            <a:r>
              <a:rPr sz="1800" spc="0" dirty="0" smtClean="0">
                <a:solidFill>
                  <a:srgbClr val="0070C0"/>
                </a:solidFill>
                <a:latin typeface="Arial"/>
                <a:cs typeface="Arial"/>
              </a:rPr>
              <a:t>al</a:t>
            </a:r>
            <a:r>
              <a:rPr sz="1800" spc="4" dirty="0" smtClean="0">
                <a:solidFill>
                  <a:srgbClr val="0070C0"/>
                </a:solidFill>
                <a:latin typeface="Arial"/>
                <a:cs typeface="Arial"/>
              </a:rPr>
              <a:t> </a:t>
            </a:r>
            <a:r>
              <a:rPr sz="1800" spc="0" dirty="0" smtClean="0">
                <a:solidFill>
                  <a:srgbClr val="0070C0"/>
                </a:solidFill>
                <a:latin typeface="Arial"/>
                <a:cs typeface="Arial"/>
              </a:rPr>
              <a:t>o</a:t>
            </a:r>
            <a:r>
              <a:rPr sz="1800" spc="-9" dirty="0" smtClean="0">
                <a:solidFill>
                  <a:srgbClr val="0070C0"/>
                </a:solidFill>
                <a:latin typeface="Arial"/>
                <a:cs typeface="Arial"/>
              </a:rPr>
              <a:t>p</a:t>
            </a:r>
            <a:r>
              <a:rPr sz="1800" spc="0" dirty="0" smtClean="0">
                <a:solidFill>
                  <a:srgbClr val="0070C0"/>
                </a:solidFill>
                <a:latin typeface="Arial"/>
                <a:cs typeface="Arial"/>
              </a:rPr>
              <a:t>er</a:t>
            </a:r>
            <a:r>
              <a:rPr sz="1800" spc="-9" dirty="0" smtClean="0">
                <a:solidFill>
                  <a:srgbClr val="0070C0"/>
                </a:solidFill>
                <a:latin typeface="Arial"/>
                <a:cs typeface="Arial"/>
              </a:rPr>
              <a:t>a</a:t>
            </a:r>
            <a:r>
              <a:rPr sz="1800" spc="0" dirty="0" smtClean="0">
                <a:solidFill>
                  <a:srgbClr val="0070C0"/>
                </a:solidFill>
                <a:latin typeface="Arial"/>
                <a:cs typeface="Arial"/>
              </a:rPr>
              <a:t>d</a:t>
            </a:r>
            <a:r>
              <a:rPr sz="1800" spc="-9" dirty="0" smtClean="0">
                <a:solidFill>
                  <a:srgbClr val="0070C0"/>
                </a:solidFill>
                <a:latin typeface="Arial"/>
                <a:cs typeface="Arial"/>
              </a:rPr>
              <a:t>o</a:t>
            </a:r>
            <a:r>
              <a:rPr sz="1800" spc="0" dirty="0" smtClean="0">
                <a:solidFill>
                  <a:srgbClr val="0070C0"/>
                </a:solidFill>
                <a:latin typeface="Arial"/>
                <a:cs typeface="Arial"/>
              </a:rPr>
              <a:t>r</a:t>
            </a:r>
            <a:r>
              <a:rPr sz="1800" spc="14" dirty="0" smtClean="0">
                <a:solidFill>
                  <a:srgbClr val="0070C0"/>
                </a:solidFill>
                <a:latin typeface="Arial"/>
                <a:cs typeface="Arial"/>
              </a:rPr>
              <a:t> </a:t>
            </a:r>
            <a:r>
              <a:rPr sz="1800" spc="0" dirty="0" smtClean="0">
                <a:solidFill>
                  <a:srgbClr val="0070C0"/>
                </a:solidFill>
                <a:latin typeface="Arial"/>
                <a:cs typeface="Arial"/>
              </a:rPr>
              <a:t>de</a:t>
            </a:r>
            <a:r>
              <a:rPr lang="es-CL" sz="1800" spc="0" dirty="0" smtClean="0">
                <a:solidFill>
                  <a:srgbClr val="0070C0"/>
                </a:solidFill>
                <a:latin typeface="Arial"/>
                <a:cs typeface="Arial"/>
              </a:rPr>
              <a:t> </a:t>
            </a:r>
            <a:r>
              <a:rPr sz="1800" spc="0" dirty="0" smtClean="0">
                <a:solidFill>
                  <a:srgbClr val="0070C0"/>
                </a:solidFill>
                <a:latin typeface="Arial"/>
                <a:cs typeface="Arial"/>
              </a:rPr>
              <a:t>to</a:t>
            </a:r>
            <a:r>
              <a:rPr sz="1800" spc="-4" dirty="0" smtClean="0">
                <a:solidFill>
                  <a:srgbClr val="0070C0"/>
                </a:solidFill>
                <a:latin typeface="Arial"/>
                <a:cs typeface="Arial"/>
              </a:rPr>
              <a:t>d</a:t>
            </a:r>
            <a:r>
              <a:rPr sz="1800" spc="0" dirty="0" smtClean="0">
                <a:solidFill>
                  <a:srgbClr val="0070C0"/>
                </a:solidFill>
                <a:latin typeface="Arial"/>
                <a:cs typeface="Arial"/>
              </a:rPr>
              <a:t>as </a:t>
            </a:r>
            <a:r>
              <a:rPr sz="1800" spc="0" dirty="0" smtClean="0">
                <a:solidFill>
                  <a:srgbClr val="0070C0"/>
                </a:solidFill>
                <a:latin typeface="Arial"/>
                <a:cs typeface="Arial"/>
              </a:rPr>
              <a:t>l</a:t>
            </a:r>
            <a:r>
              <a:rPr sz="1800" spc="-9" dirty="0" smtClean="0">
                <a:solidFill>
                  <a:srgbClr val="0070C0"/>
                </a:solidFill>
                <a:latin typeface="Arial"/>
                <a:cs typeface="Arial"/>
              </a:rPr>
              <a:t>a</a:t>
            </a:r>
            <a:r>
              <a:rPr sz="1800" spc="0" dirty="0" smtClean="0">
                <a:solidFill>
                  <a:srgbClr val="0070C0"/>
                </a:solidFill>
                <a:latin typeface="Arial"/>
                <a:cs typeface="Arial"/>
              </a:rPr>
              <a:t>s</a:t>
            </a:r>
            <a:r>
              <a:rPr sz="1800" spc="14" dirty="0" smtClean="0">
                <a:solidFill>
                  <a:srgbClr val="0070C0"/>
                </a:solidFill>
                <a:latin typeface="Arial"/>
                <a:cs typeface="Arial"/>
              </a:rPr>
              <a:t> </a:t>
            </a:r>
            <a:r>
              <a:rPr sz="1800" spc="0" dirty="0" smtClean="0">
                <a:solidFill>
                  <a:srgbClr val="0070C0"/>
                </a:solidFill>
                <a:latin typeface="Arial"/>
                <a:cs typeface="Arial"/>
              </a:rPr>
              <a:t>h</a:t>
            </a:r>
            <a:r>
              <a:rPr sz="1800" spc="-9" dirty="0" smtClean="0">
                <a:solidFill>
                  <a:srgbClr val="0070C0"/>
                </a:solidFill>
                <a:latin typeface="Arial"/>
                <a:cs typeface="Arial"/>
              </a:rPr>
              <a:t>e</a:t>
            </a:r>
            <a:r>
              <a:rPr sz="1800" spc="0" dirty="0" smtClean="0">
                <a:solidFill>
                  <a:srgbClr val="0070C0"/>
                </a:solidFill>
                <a:latin typeface="Arial"/>
                <a:cs typeface="Arial"/>
              </a:rPr>
              <a:t>rram</a:t>
            </a:r>
            <a:r>
              <a:rPr sz="1800" spc="-4" dirty="0" smtClean="0">
                <a:solidFill>
                  <a:srgbClr val="0070C0"/>
                </a:solidFill>
                <a:latin typeface="Arial"/>
                <a:cs typeface="Arial"/>
              </a:rPr>
              <a:t>i</a:t>
            </a:r>
            <a:r>
              <a:rPr sz="1800" spc="0" dirty="0" smtClean="0">
                <a:solidFill>
                  <a:srgbClr val="0070C0"/>
                </a:solidFill>
                <a:latin typeface="Arial"/>
                <a:cs typeface="Arial"/>
              </a:rPr>
              <a:t>e</a:t>
            </a:r>
            <a:r>
              <a:rPr sz="1800" spc="-9" dirty="0" smtClean="0">
                <a:solidFill>
                  <a:srgbClr val="0070C0"/>
                </a:solidFill>
                <a:latin typeface="Arial"/>
                <a:cs typeface="Arial"/>
              </a:rPr>
              <a:t>n</a:t>
            </a:r>
            <a:r>
              <a:rPr sz="1800" spc="0" dirty="0" smtClean="0">
                <a:solidFill>
                  <a:srgbClr val="0070C0"/>
                </a:solidFill>
                <a:latin typeface="Arial"/>
                <a:cs typeface="Arial"/>
              </a:rPr>
              <a:t>tas</a:t>
            </a:r>
            <a:r>
              <a:rPr sz="1800" spc="14" dirty="0" smtClean="0">
                <a:solidFill>
                  <a:srgbClr val="0070C0"/>
                </a:solidFill>
                <a:latin typeface="Arial"/>
                <a:cs typeface="Arial"/>
              </a:rPr>
              <a:t> </a:t>
            </a:r>
            <a:r>
              <a:rPr sz="1800" spc="0" dirty="0" smtClean="0">
                <a:solidFill>
                  <a:srgbClr val="0070C0"/>
                </a:solidFill>
                <a:latin typeface="Arial"/>
                <a:cs typeface="Arial"/>
              </a:rPr>
              <a:t>n</a:t>
            </a:r>
            <a:r>
              <a:rPr sz="1800" spc="-9" dirty="0" smtClean="0">
                <a:solidFill>
                  <a:srgbClr val="0070C0"/>
                </a:solidFill>
                <a:latin typeface="Arial"/>
                <a:cs typeface="Arial"/>
              </a:rPr>
              <a:t>e</a:t>
            </a:r>
            <a:r>
              <a:rPr sz="1800" spc="0" dirty="0" smtClean="0">
                <a:solidFill>
                  <a:srgbClr val="0070C0"/>
                </a:solidFill>
                <a:latin typeface="Arial"/>
                <a:cs typeface="Arial"/>
              </a:rPr>
              <a:t>ces</a:t>
            </a:r>
            <a:r>
              <a:rPr sz="1800" spc="-9" dirty="0" smtClean="0">
                <a:solidFill>
                  <a:srgbClr val="0070C0"/>
                </a:solidFill>
                <a:latin typeface="Arial"/>
                <a:cs typeface="Arial"/>
              </a:rPr>
              <a:t>a</a:t>
            </a:r>
            <a:r>
              <a:rPr sz="1800" spc="0" dirty="0" smtClean="0">
                <a:solidFill>
                  <a:srgbClr val="0070C0"/>
                </a:solidFill>
                <a:latin typeface="Arial"/>
                <a:cs typeface="Arial"/>
              </a:rPr>
              <a:t>ri</a:t>
            </a:r>
            <a:r>
              <a:rPr sz="1800" spc="-4" dirty="0" smtClean="0">
                <a:solidFill>
                  <a:srgbClr val="0070C0"/>
                </a:solidFill>
                <a:latin typeface="Arial"/>
                <a:cs typeface="Arial"/>
              </a:rPr>
              <a:t>a</a:t>
            </a:r>
            <a:r>
              <a:rPr sz="1800" spc="0" dirty="0" smtClean="0">
                <a:solidFill>
                  <a:srgbClr val="0070C0"/>
                </a:solidFill>
                <a:latin typeface="Arial"/>
                <a:cs typeface="Arial"/>
              </a:rPr>
              <a:t>s</a:t>
            </a:r>
            <a:r>
              <a:rPr sz="1800" spc="24" dirty="0" smtClean="0">
                <a:solidFill>
                  <a:srgbClr val="0070C0"/>
                </a:solidFill>
                <a:latin typeface="Arial"/>
                <a:cs typeface="Arial"/>
              </a:rPr>
              <a:t> </a:t>
            </a:r>
            <a:r>
              <a:rPr sz="1800" spc="0" dirty="0" smtClean="0">
                <a:solidFill>
                  <a:srgbClr val="0070C0"/>
                </a:solidFill>
                <a:latin typeface="Arial"/>
                <a:cs typeface="Arial"/>
              </a:rPr>
              <a:t>p</a:t>
            </a:r>
            <a:r>
              <a:rPr sz="1800" spc="-9" dirty="0" smtClean="0">
                <a:solidFill>
                  <a:srgbClr val="0070C0"/>
                </a:solidFill>
                <a:latin typeface="Arial"/>
                <a:cs typeface="Arial"/>
              </a:rPr>
              <a:t>a</a:t>
            </a:r>
            <a:r>
              <a:rPr sz="1800" spc="0" dirty="0" smtClean="0">
                <a:solidFill>
                  <a:srgbClr val="0070C0"/>
                </a:solidFill>
                <a:latin typeface="Arial"/>
                <a:cs typeface="Arial"/>
              </a:rPr>
              <a:t>ra</a:t>
            </a:r>
            <a:r>
              <a:rPr sz="1800" spc="9" dirty="0" smtClean="0">
                <a:solidFill>
                  <a:srgbClr val="0070C0"/>
                </a:solidFill>
                <a:latin typeface="Arial"/>
                <a:cs typeface="Arial"/>
              </a:rPr>
              <a:t> </a:t>
            </a:r>
            <a:r>
              <a:rPr lang="es-CL" sz="1800" spc="9" dirty="0" smtClean="0">
                <a:solidFill>
                  <a:srgbClr val="0070C0"/>
                </a:solidFill>
                <a:latin typeface="Arial"/>
                <a:cs typeface="Arial"/>
              </a:rPr>
              <a:t>la buena ejecución de sus labores</a:t>
            </a:r>
            <a:r>
              <a:rPr sz="1800" spc="0" dirty="0" smtClean="0">
                <a:solidFill>
                  <a:srgbClr val="0070C0"/>
                </a:solidFill>
                <a:latin typeface="Arial"/>
                <a:cs typeface="Arial"/>
              </a:rPr>
              <a:t>.</a:t>
            </a:r>
            <a:endParaRPr sz="1800" dirty="0">
              <a:solidFill>
                <a:srgbClr val="0070C0"/>
              </a:solidFill>
              <a:latin typeface="Arial"/>
              <a:cs typeface="Arial"/>
            </a:endParaRPr>
          </a:p>
          <a:p>
            <a:pPr marL="298450" marR="34290" indent="-285750" algn="just">
              <a:lnSpc>
                <a:spcPct val="95825"/>
              </a:lnSpc>
              <a:spcBef>
                <a:spcPts val="524"/>
              </a:spcBef>
              <a:buFont typeface="Wingdings" panose="05000000000000000000" pitchFamily="2" charset="2"/>
              <a:buChar char="v"/>
            </a:pPr>
            <a:endParaRPr lang="es-CL" sz="1800" spc="0" dirty="0" smtClean="0">
              <a:solidFill>
                <a:srgbClr val="0070C0"/>
              </a:solidFill>
              <a:latin typeface="Arial"/>
              <a:cs typeface="Arial"/>
            </a:endParaRPr>
          </a:p>
          <a:p>
            <a:pPr marL="298450" marR="34290" indent="-285750" algn="just">
              <a:lnSpc>
                <a:spcPct val="95825"/>
              </a:lnSpc>
              <a:spcBef>
                <a:spcPts val="524"/>
              </a:spcBef>
              <a:buFont typeface="Wingdings" panose="05000000000000000000" pitchFamily="2" charset="2"/>
              <a:buChar char="v"/>
            </a:pPr>
            <a:r>
              <a:rPr sz="1800" spc="0" dirty="0" smtClean="0">
                <a:solidFill>
                  <a:srgbClr val="0070C0"/>
                </a:solidFill>
                <a:latin typeface="Arial"/>
                <a:cs typeface="Arial"/>
              </a:rPr>
              <a:t>Se</a:t>
            </a:r>
            <a:r>
              <a:rPr sz="1800" spc="-4" dirty="0" smtClean="0">
                <a:solidFill>
                  <a:srgbClr val="0070C0"/>
                </a:solidFill>
                <a:latin typeface="Arial"/>
                <a:cs typeface="Arial"/>
              </a:rPr>
              <a:t> </a:t>
            </a:r>
            <a:r>
              <a:rPr sz="1800" spc="0" dirty="0" smtClean="0">
                <a:solidFill>
                  <a:srgbClr val="0070C0"/>
                </a:solidFill>
                <a:latin typeface="Arial"/>
                <a:cs typeface="Arial"/>
              </a:rPr>
              <a:t>d</a:t>
            </a:r>
            <a:r>
              <a:rPr sz="1800" spc="-9" dirty="0" smtClean="0">
                <a:solidFill>
                  <a:srgbClr val="0070C0"/>
                </a:solidFill>
                <a:latin typeface="Arial"/>
                <a:cs typeface="Arial"/>
              </a:rPr>
              <a:t>e</a:t>
            </a:r>
            <a:r>
              <a:rPr sz="1800" spc="-4" dirty="0" smtClean="0">
                <a:solidFill>
                  <a:srgbClr val="0070C0"/>
                </a:solidFill>
                <a:latin typeface="Arial"/>
                <a:cs typeface="Arial"/>
              </a:rPr>
              <a:t>be</a:t>
            </a:r>
            <a:r>
              <a:rPr sz="1800" spc="0" dirty="0" smtClean="0">
                <a:solidFill>
                  <a:srgbClr val="0070C0"/>
                </a:solidFill>
                <a:latin typeface="Arial"/>
                <a:cs typeface="Arial"/>
              </a:rPr>
              <a:t>n</a:t>
            </a:r>
            <a:r>
              <a:rPr sz="1800" spc="9" dirty="0" smtClean="0">
                <a:solidFill>
                  <a:srgbClr val="0070C0"/>
                </a:solidFill>
                <a:latin typeface="Arial"/>
                <a:cs typeface="Arial"/>
              </a:rPr>
              <a:t> </a:t>
            </a:r>
            <a:r>
              <a:rPr sz="1800" spc="-4" dirty="0" smtClean="0">
                <a:solidFill>
                  <a:srgbClr val="0070C0"/>
                </a:solidFill>
                <a:latin typeface="Arial"/>
                <a:cs typeface="Arial"/>
              </a:rPr>
              <a:t>adqu</a:t>
            </a:r>
            <a:r>
              <a:rPr sz="1800" spc="0" dirty="0" smtClean="0">
                <a:solidFill>
                  <a:srgbClr val="0070C0"/>
                </a:solidFill>
                <a:latin typeface="Arial"/>
                <a:cs typeface="Arial"/>
              </a:rPr>
              <a:t>ir</a:t>
            </a:r>
            <a:r>
              <a:rPr sz="1800" spc="-9" dirty="0" smtClean="0">
                <a:solidFill>
                  <a:srgbClr val="0070C0"/>
                </a:solidFill>
                <a:latin typeface="Arial"/>
                <a:cs typeface="Arial"/>
              </a:rPr>
              <a:t>i</a:t>
            </a:r>
            <a:r>
              <a:rPr sz="1800" spc="0" dirty="0" smtClean="0">
                <a:solidFill>
                  <a:srgbClr val="0070C0"/>
                </a:solidFill>
                <a:latin typeface="Arial"/>
                <a:cs typeface="Arial"/>
              </a:rPr>
              <a:t>r</a:t>
            </a:r>
            <a:r>
              <a:rPr sz="1800" spc="29" dirty="0" smtClean="0">
                <a:solidFill>
                  <a:srgbClr val="0070C0"/>
                </a:solidFill>
                <a:latin typeface="Arial"/>
                <a:cs typeface="Arial"/>
              </a:rPr>
              <a:t> </a:t>
            </a:r>
            <a:r>
              <a:rPr sz="1800" spc="-4" dirty="0" smtClean="0">
                <a:solidFill>
                  <a:srgbClr val="0070C0"/>
                </a:solidFill>
                <a:latin typeface="Arial"/>
                <a:cs typeface="Arial"/>
              </a:rPr>
              <a:t>he</a:t>
            </a:r>
            <a:r>
              <a:rPr sz="1800" spc="0" dirty="0" smtClean="0">
                <a:solidFill>
                  <a:srgbClr val="0070C0"/>
                </a:solidFill>
                <a:latin typeface="Arial"/>
                <a:cs typeface="Arial"/>
              </a:rPr>
              <a:t>rr</a:t>
            </a:r>
            <a:r>
              <a:rPr sz="1800" spc="-4" dirty="0" smtClean="0">
                <a:solidFill>
                  <a:srgbClr val="0070C0"/>
                </a:solidFill>
                <a:latin typeface="Arial"/>
                <a:cs typeface="Arial"/>
              </a:rPr>
              <a:t>a</a:t>
            </a:r>
            <a:r>
              <a:rPr sz="1800" spc="0" dirty="0" smtClean="0">
                <a:solidFill>
                  <a:srgbClr val="0070C0"/>
                </a:solidFill>
                <a:latin typeface="Arial"/>
                <a:cs typeface="Arial"/>
              </a:rPr>
              <a:t>m</a:t>
            </a:r>
            <a:r>
              <a:rPr sz="1800" spc="-4" dirty="0" smtClean="0">
                <a:solidFill>
                  <a:srgbClr val="0070C0"/>
                </a:solidFill>
                <a:latin typeface="Arial"/>
                <a:cs typeface="Arial"/>
              </a:rPr>
              <a:t>ien</a:t>
            </a:r>
            <a:r>
              <a:rPr sz="1800" spc="0" dirty="0" smtClean="0">
                <a:solidFill>
                  <a:srgbClr val="0070C0"/>
                </a:solidFill>
                <a:latin typeface="Arial"/>
                <a:cs typeface="Arial"/>
              </a:rPr>
              <a:t>tas</a:t>
            </a:r>
            <a:r>
              <a:rPr sz="1800" spc="25" dirty="0" smtClean="0">
                <a:solidFill>
                  <a:srgbClr val="0070C0"/>
                </a:solidFill>
                <a:latin typeface="Arial"/>
                <a:cs typeface="Arial"/>
              </a:rPr>
              <a:t> </a:t>
            </a:r>
            <a:r>
              <a:rPr sz="1800" spc="-4" dirty="0" smtClean="0">
                <a:solidFill>
                  <a:srgbClr val="0070C0"/>
                </a:solidFill>
                <a:latin typeface="Arial"/>
                <a:cs typeface="Arial"/>
              </a:rPr>
              <a:t>d</a:t>
            </a:r>
            <a:r>
              <a:rPr sz="1800" spc="0" dirty="0" smtClean="0">
                <a:solidFill>
                  <a:srgbClr val="0070C0"/>
                </a:solidFill>
                <a:latin typeface="Arial"/>
                <a:cs typeface="Arial"/>
              </a:rPr>
              <a:t>e ca</a:t>
            </a:r>
            <a:r>
              <a:rPr sz="1800" spc="-9" dirty="0" smtClean="0">
                <a:solidFill>
                  <a:srgbClr val="0070C0"/>
                </a:solidFill>
                <a:latin typeface="Arial"/>
                <a:cs typeface="Arial"/>
              </a:rPr>
              <a:t>l</a:t>
            </a:r>
            <a:r>
              <a:rPr sz="1800" spc="0" dirty="0" smtClean="0">
                <a:solidFill>
                  <a:srgbClr val="0070C0"/>
                </a:solidFill>
                <a:latin typeface="Arial"/>
                <a:cs typeface="Arial"/>
              </a:rPr>
              <a:t>i</a:t>
            </a:r>
            <a:r>
              <a:rPr sz="1800" spc="-9" dirty="0" smtClean="0">
                <a:solidFill>
                  <a:srgbClr val="0070C0"/>
                </a:solidFill>
                <a:latin typeface="Arial"/>
                <a:cs typeface="Arial"/>
              </a:rPr>
              <a:t>d</a:t>
            </a:r>
            <a:r>
              <a:rPr sz="1800" spc="-4" dirty="0" smtClean="0">
                <a:solidFill>
                  <a:srgbClr val="0070C0"/>
                </a:solidFill>
                <a:latin typeface="Arial"/>
                <a:cs typeface="Arial"/>
              </a:rPr>
              <a:t>a</a:t>
            </a:r>
            <a:r>
              <a:rPr sz="1800" spc="0" dirty="0" smtClean="0">
                <a:solidFill>
                  <a:srgbClr val="0070C0"/>
                </a:solidFill>
                <a:latin typeface="Arial"/>
                <a:cs typeface="Arial"/>
              </a:rPr>
              <a:t>d</a:t>
            </a:r>
            <a:r>
              <a:rPr sz="1800" spc="19" dirty="0" smtClean="0">
                <a:solidFill>
                  <a:srgbClr val="0070C0"/>
                </a:solidFill>
                <a:latin typeface="Arial"/>
                <a:cs typeface="Arial"/>
              </a:rPr>
              <a:t> </a:t>
            </a:r>
            <a:r>
              <a:rPr sz="1800" spc="0" dirty="0" smtClean="0">
                <a:solidFill>
                  <a:srgbClr val="0070C0"/>
                </a:solidFill>
                <a:latin typeface="Arial"/>
                <a:cs typeface="Arial"/>
              </a:rPr>
              <a:t>y</a:t>
            </a:r>
            <a:r>
              <a:rPr sz="1800" spc="-9" dirty="0" smtClean="0">
                <a:solidFill>
                  <a:srgbClr val="0070C0"/>
                </a:solidFill>
                <a:latin typeface="Arial"/>
                <a:cs typeface="Arial"/>
              </a:rPr>
              <a:t> </a:t>
            </a:r>
            <a:r>
              <a:rPr sz="1800" spc="0" dirty="0" smtClean="0">
                <a:solidFill>
                  <a:srgbClr val="0070C0"/>
                </a:solidFill>
                <a:latin typeface="Arial"/>
                <a:cs typeface="Arial"/>
              </a:rPr>
              <a:t>c</a:t>
            </a:r>
            <a:r>
              <a:rPr sz="1800" spc="-4" dirty="0" smtClean="0">
                <a:solidFill>
                  <a:srgbClr val="0070C0"/>
                </a:solidFill>
                <a:latin typeface="Arial"/>
                <a:cs typeface="Arial"/>
              </a:rPr>
              <a:t>e</a:t>
            </a:r>
            <a:r>
              <a:rPr sz="1800" spc="0" dirty="0" smtClean="0">
                <a:solidFill>
                  <a:srgbClr val="0070C0"/>
                </a:solidFill>
                <a:latin typeface="Arial"/>
                <a:cs typeface="Arial"/>
              </a:rPr>
              <a:t>rtific</a:t>
            </a:r>
            <a:r>
              <a:rPr sz="1800" spc="-9" dirty="0" smtClean="0">
                <a:solidFill>
                  <a:srgbClr val="0070C0"/>
                </a:solidFill>
                <a:latin typeface="Arial"/>
                <a:cs typeface="Arial"/>
              </a:rPr>
              <a:t>a</a:t>
            </a:r>
            <a:r>
              <a:rPr sz="1800" spc="-4" dirty="0" smtClean="0">
                <a:solidFill>
                  <a:srgbClr val="0070C0"/>
                </a:solidFill>
                <a:latin typeface="Arial"/>
                <a:cs typeface="Arial"/>
              </a:rPr>
              <a:t>da</a:t>
            </a:r>
            <a:r>
              <a:rPr sz="1800" spc="0" dirty="0" smtClean="0">
                <a:solidFill>
                  <a:srgbClr val="0070C0"/>
                </a:solidFill>
                <a:latin typeface="Arial"/>
                <a:cs typeface="Arial"/>
              </a:rPr>
              <a:t>s</a:t>
            </a:r>
            <a:r>
              <a:rPr sz="1800" spc="0" dirty="0" smtClean="0">
                <a:solidFill>
                  <a:srgbClr val="0070C0"/>
                </a:solidFill>
                <a:latin typeface="Arial"/>
                <a:cs typeface="Arial"/>
              </a:rPr>
              <a:t>.</a:t>
            </a:r>
            <a:endParaRPr lang="es-CL" sz="1800" spc="0" dirty="0" smtClean="0">
              <a:solidFill>
                <a:srgbClr val="0070C0"/>
              </a:solidFill>
              <a:latin typeface="Arial"/>
              <a:cs typeface="Arial"/>
            </a:endParaRPr>
          </a:p>
          <a:p>
            <a:pPr marL="298450" marR="34290" indent="-285750" algn="just">
              <a:lnSpc>
                <a:spcPct val="95825"/>
              </a:lnSpc>
              <a:spcBef>
                <a:spcPts val="524"/>
              </a:spcBef>
              <a:buFont typeface="Wingdings" panose="05000000000000000000" pitchFamily="2" charset="2"/>
              <a:buChar char="v"/>
            </a:pPr>
            <a:endParaRPr lang="es-CL" sz="1800" spc="0" dirty="0" smtClean="0">
              <a:solidFill>
                <a:srgbClr val="0070C0"/>
              </a:solidFill>
              <a:latin typeface="Arial"/>
              <a:cs typeface="Arial"/>
            </a:endParaRPr>
          </a:p>
          <a:p>
            <a:pPr marL="298450" marR="34290" indent="-285750" algn="just">
              <a:lnSpc>
                <a:spcPct val="95825"/>
              </a:lnSpc>
              <a:spcBef>
                <a:spcPts val="524"/>
              </a:spcBef>
              <a:buFont typeface="Wingdings" panose="05000000000000000000" pitchFamily="2" charset="2"/>
              <a:buChar char="v"/>
            </a:pPr>
            <a:r>
              <a:rPr lang="es-CL" dirty="0" smtClean="0">
                <a:solidFill>
                  <a:srgbClr val="0070C0"/>
                </a:solidFill>
                <a:latin typeface="Arial"/>
                <a:cs typeface="Arial"/>
              </a:rPr>
              <a:t>El </a:t>
            </a:r>
            <a:r>
              <a:rPr lang="es-CL" dirty="0">
                <a:solidFill>
                  <a:srgbClr val="0070C0"/>
                </a:solidFill>
                <a:latin typeface="Arial"/>
                <a:cs typeface="Arial"/>
              </a:rPr>
              <a:t>C</a:t>
            </a:r>
            <a:r>
              <a:rPr lang="es-CL" spc="-9" dirty="0">
                <a:solidFill>
                  <a:srgbClr val="0070C0"/>
                </a:solidFill>
                <a:latin typeface="Arial"/>
                <a:cs typeface="Arial"/>
              </a:rPr>
              <a:t>o</a:t>
            </a:r>
            <a:r>
              <a:rPr lang="es-CL" dirty="0">
                <a:solidFill>
                  <a:srgbClr val="0070C0"/>
                </a:solidFill>
                <a:latin typeface="Arial"/>
                <a:cs typeface="Arial"/>
              </a:rPr>
              <a:t>mité</a:t>
            </a:r>
            <a:r>
              <a:rPr lang="es-CL" spc="14" dirty="0">
                <a:solidFill>
                  <a:srgbClr val="0070C0"/>
                </a:solidFill>
                <a:latin typeface="Arial"/>
                <a:cs typeface="Arial"/>
              </a:rPr>
              <a:t> </a:t>
            </a:r>
            <a:r>
              <a:rPr lang="es-CL" dirty="0">
                <a:solidFill>
                  <a:srgbClr val="0070C0"/>
                </a:solidFill>
                <a:latin typeface="Arial"/>
                <a:cs typeface="Arial"/>
              </a:rPr>
              <a:t>o C</a:t>
            </a:r>
            <a:r>
              <a:rPr lang="es-CL" spc="-9" dirty="0">
                <a:solidFill>
                  <a:srgbClr val="0070C0"/>
                </a:solidFill>
                <a:latin typeface="Arial"/>
                <a:cs typeface="Arial"/>
              </a:rPr>
              <a:t>o</a:t>
            </a:r>
            <a:r>
              <a:rPr lang="es-CL" dirty="0">
                <a:solidFill>
                  <a:srgbClr val="0070C0"/>
                </a:solidFill>
                <a:latin typeface="Arial"/>
                <a:cs typeface="Arial"/>
              </a:rPr>
              <a:t>o</a:t>
            </a:r>
            <a:r>
              <a:rPr lang="es-CL" spc="-9" dirty="0">
                <a:solidFill>
                  <a:srgbClr val="0070C0"/>
                </a:solidFill>
                <a:latin typeface="Arial"/>
                <a:cs typeface="Arial"/>
              </a:rPr>
              <a:t>p</a:t>
            </a:r>
            <a:r>
              <a:rPr lang="es-CL" dirty="0">
                <a:solidFill>
                  <a:srgbClr val="0070C0"/>
                </a:solidFill>
                <a:latin typeface="Arial"/>
                <a:cs typeface="Arial"/>
              </a:rPr>
              <a:t>er</a:t>
            </a:r>
            <a:r>
              <a:rPr lang="es-CL" spc="-9" dirty="0">
                <a:solidFill>
                  <a:srgbClr val="0070C0"/>
                </a:solidFill>
                <a:latin typeface="Arial"/>
                <a:cs typeface="Arial"/>
              </a:rPr>
              <a:t>a</a:t>
            </a:r>
            <a:r>
              <a:rPr lang="es-CL" dirty="0">
                <a:solidFill>
                  <a:srgbClr val="0070C0"/>
                </a:solidFill>
                <a:latin typeface="Arial"/>
                <a:cs typeface="Arial"/>
              </a:rPr>
              <a:t>tiva</a:t>
            </a:r>
            <a:r>
              <a:rPr lang="es-CL" spc="29" dirty="0">
                <a:solidFill>
                  <a:srgbClr val="0070C0"/>
                </a:solidFill>
                <a:latin typeface="Arial"/>
                <a:cs typeface="Arial"/>
              </a:rPr>
              <a:t> </a:t>
            </a:r>
            <a:r>
              <a:rPr lang="es-CL" dirty="0">
                <a:solidFill>
                  <a:srgbClr val="0070C0"/>
                </a:solidFill>
                <a:latin typeface="Arial"/>
                <a:cs typeface="Arial"/>
              </a:rPr>
              <a:t>d</a:t>
            </a:r>
            <a:r>
              <a:rPr lang="es-CL" spc="-9" dirty="0">
                <a:solidFill>
                  <a:srgbClr val="0070C0"/>
                </a:solidFill>
                <a:latin typeface="Arial"/>
                <a:cs typeface="Arial"/>
              </a:rPr>
              <a:t>e</a:t>
            </a:r>
            <a:r>
              <a:rPr lang="es-CL" dirty="0">
                <a:solidFill>
                  <a:srgbClr val="0070C0"/>
                </a:solidFill>
                <a:latin typeface="Arial"/>
                <a:cs typeface="Arial"/>
              </a:rPr>
              <a:t>be</a:t>
            </a:r>
            <a:r>
              <a:rPr lang="es-CL" spc="4" dirty="0">
                <a:solidFill>
                  <a:srgbClr val="0070C0"/>
                </a:solidFill>
                <a:latin typeface="Arial"/>
                <a:cs typeface="Arial"/>
              </a:rPr>
              <a:t> </a:t>
            </a:r>
            <a:r>
              <a:rPr lang="es-CL" dirty="0">
                <a:solidFill>
                  <a:srgbClr val="0070C0"/>
                </a:solidFill>
                <a:latin typeface="Arial"/>
                <a:cs typeface="Arial"/>
              </a:rPr>
              <a:t>a</a:t>
            </a:r>
            <a:r>
              <a:rPr lang="es-CL" spc="-9" dirty="0">
                <a:solidFill>
                  <a:srgbClr val="0070C0"/>
                </a:solidFill>
                <a:latin typeface="Arial"/>
                <a:cs typeface="Arial"/>
              </a:rPr>
              <a:t>d</a:t>
            </a:r>
            <a:r>
              <a:rPr lang="es-CL" dirty="0">
                <a:solidFill>
                  <a:srgbClr val="0070C0"/>
                </a:solidFill>
                <a:latin typeface="Arial"/>
                <a:cs typeface="Arial"/>
              </a:rPr>
              <a:t>q</a:t>
            </a:r>
            <a:r>
              <a:rPr lang="es-CL" spc="-9" dirty="0">
                <a:solidFill>
                  <a:srgbClr val="0070C0"/>
                </a:solidFill>
                <a:latin typeface="Arial"/>
                <a:cs typeface="Arial"/>
              </a:rPr>
              <a:t>u</a:t>
            </a:r>
            <a:r>
              <a:rPr lang="es-CL" dirty="0">
                <a:solidFill>
                  <a:srgbClr val="0070C0"/>
                </a:solidFill>
                <a:latin typeface="Arial"/>
                <a:cs typeface="Arial"/>
              </a:rPr>
              <a:t>ir</a:t>
            </a:r>
            <a:r>
              <a:rPr lang="es-CL" spc="-4" dirty="0">
                <a:solidFill>
                  <a:srgbClr val="0070C0"/>
                </a:solidFill>
                <a:latin typeface="Arial"/>
                <a:cs typeface="Arial"/>
              </a:rPr>
              <a:t>i</a:t>
            </a:r>
            <a:r>
              <a:rPr lang="es-CL" dirty="0">
                <a:solidFill>
                  <a:srgbClr val="0070C0"/>
                </a:solidFill>
                <a:latin typeface="Arial"/>
                <a:cs typeface="Arial"/>
              </a:rPr>
              <a:t>r</a:t>
            </a:r>
            <a:r>
              <a:rPr lang="es-CL" spc="14" dirty="0">
                <a:solidFill>
                  <a:srgbClr val="0070C0"/>
                </a:solidFill>
                <a:latin typeface="Arial"/>
                <a:cs typeface="Arial"/>
              </a:rPr>
              <a:t> </a:t>
            </a:r>
            <a:r>
              <a:rPr lang="es-CL" dirty="0" smtClean="0">
                <a:solidFill>
                  <a:srgbClr val="0070C0"/>
                </a:solidFill>
                <a:latin typeface="Arial"/>
                <a:cs typeface="Arial"/>
              </a:rPr>
              <a:t>e</a:t>
            </a:r>
            <a:r>
              <a:rPr lang="es-CL" spc="-9" dirty="0" smtClean="0">
                <a:solidFill>
                  <a:srgbClr val="0070C0"/>
                </a:solidFill>
                <a:latin typeface="Arial"/>
                <a:cs typeface="Arial"/>
              </a:rPr>
              <a:t>q</a:t>
            </a:r>
            <a:r>
              <a:rPr lang="es-CL" dirty="0" smtClean="0">
                <a:solidFill>
                  <a:srgbClr val="0070C0"/>
                </a:solidFill>
                <a:latin typeface="Arial"/>
                <a:cs typeface="Arial"/>
              </a:rPr>
              <a:t>u</a:t>
            </a:r>
            <a:r>
              <a:rPr lang="es-CL" spc="-9" dirty="0" smtClean="0">
                <a:solidFill>
                  <a:srgbClr val="0070C0"/>
                </a:solidFill>
                <a:latin typeface="Arial"/>
                <a:cs typeface="Arial"/>
              </a:rPr>
              <a:t>i</a:t>
            </a:r>
            <a:r>
              <a:rPr lang="es-CL" dirty="0" smtClean="0">
                <a:solidFill>
                  <a:srgbClr val="0070C0"/>
                </a:solidFill>
                <a:latin typeface="Arial"/>
                <a:cs typeface="Arial"/>
              </a:rPr>
              <a:t>p</a:t>
            </a:r>
            <a:r>
              <a:rPr lang="es-CL" spc="-9" dirty="0" smtClean="0">
                <a:solidFill>
                  <a:srgbClr val="0070C0"/>
                </a:solidFill>
                <a:latin typeface="Arial"/>
                <a:cs typeface="Arial"/>
              </a:rPr>
              <a:t>o</a:t>
            </a:r>
            <a:r>
              <a:rPr lang="es-CL" dirty="0" smtClean="0">
                <a:solidFill>
                  <a:srgbClr val="0070C0"/>
                </a:solidFill>
                <a:latin typeface="Arial"/>
                <a:cs typeface="Arial"/>
              </a:rPr>
              <a:t>s para analizar la calidad del agua que se distribuye a la comunidad tales como: Clorimetro,Turbidimetro, etc.</a:t>
            </a:r>
            <a:endParaRPr lang="es-CL" dirty="0">
              <a:solidFill>
                <a:srgbClr val="0070C0"/>
              </a:solidFill>
              <a:latin typeface="Arial"/>
              <a:cs typeface="Arial"/>
            </a:endParaRPr>
          </a:p>
          <a:p>
            <a:pPr marL="12700" marR="34290">
              <a:lnSpc>
                <a:spcPct val="95825"/>
              </a:lnSpc>
              <a:spcBef>
                <a:spcPts val="524"/>
              </a:spcBef>
            </a:pPr>
            <a:endParaRPr sz="1800" dirty="0">
              <a:latin typeface="Arial"/>
              <a:cs typeface="Arial"/>
            </a:endParaRPr>
          </a:p>
        </p:txBody>
      </p:sp>
      <p:sp>
        <p:nvSpPr>
          <p:cNvPr id="15" name="object 15"/>
          <p:cNvSpPr txBox="1"/>
          <p:nvPr/>
        </p:nvSpPr>
        <p:spPr>
          <a:xfrm>
            <a:off x="574040" y="2481508"/>
            <a:ext cx="4793792" cy="254000"/>
          </a:xfrm>
          <a:prstGeom prst="rect">
            <a:avLst/>
          </a:prstGeom>
        </p:spPr>
        <p:txBody>
          <a:bodyPr wrap="square" lIns="0" tIns="0" rIns="0" bIns="0" rtlCol="0">
            <a:noAutofit/>
          </a:bodyPr>
          <a:lstStyle/>
          <a:p>
            <a:pPr marL="12700">
              <a:lnSpc>
                <a:spcPts val="1939"/>
              </a:lnSpc>
              <a:spcBef>
                <a:spcPts val="97"/>
              </a:spcBef>
            </a:pPr>
            <a:endParaRPr sz="1800" dirty="0">
              <a:latin typeface="Arial"/>
              <a:cs typeface="Arial"/>
            </a:endParaRPr>
          </a:p>
        </p:txBody>
      </p:sp>
      <p:sp>
        <p:nvSpPr>
          <p:cNvPr id="2" name="object 2"/>
          <p:cNvSpPr txBox="1"/>
          <p:nvPr/>
        </p:nvSpPr>
        <p:spPr>
          <a:xfrm>
            <a:off x="8051038" y="6558999"/>
            <a:ext cx="205851" cy="151892"/>
          </a:xfrm>
          <a:prstGeom prst="rect">
            <a:avLst/>
          </a:prstGeom>
        </p:spPr>
        <p:txBody>
          <a:bodyPr wrap="square" lIns="0" tIns="0" rIns="0" bIns="0" rtlCol="0">
            <a:noAutofit/>
          </a:bodyPr>
          <a:lstStyle/>
          <a:p>
            <a:pPr marL="12700">
              <a:lnSpc>
                <a:spcPts val="1135"/>
              </a:lnSpc>
              <a:spcBef>
                <a:spcPts val="56"/>
              </a:spcBef>
            </a:pPr>
            <a:endParaRPr sz="1000" dirty="0">
              <a:latin typeface="Verdana"/>
              <a:cs typeface="Verdana"/>
            </a:endParaRPr>
          </a:p>
        </p:txBody>
      </p:sp>
      <p:sp>
        <p:nvSpPr>
          <p:cNvPr id="21" name="AutoShape 2" descr="data:image/jpeg;base64,/9j/4AAQSkZJRgABAQAAAQABAAD/2wCEAAkGBxQQERUSEhQWFRUVFRUVFBYXGBUUEBUVFRUWFhQUFBQYHCggGBolHBQUITEhJSkrLi4uFx8zODMsNygtLisBCgoKDg0OGxAQGywkICQsLCwsLCw3LCwsLCwvLDcsLCwsLDQtLCwsLCwsLy0sLCwsNCwsLCwsLCwsLCwsLCwsLP/AABEIAOEA4QMBIgACEQEDEQH/xAAcAAEAAgMBAQEAAAAAAAAAAAAABQYDBAcBAgj/xABKEAACAQIDAwcHCQQJAwUAAAABAgADEQQSIQUGMRNBUWFxgZEHIjJyobGyFCNCUnOzwcLRJDNikjRDU2OCoqPh8BVkgyV0w8TS/8QAGwEBAAIDAQEAAAAAAAAAAAAAAAEFAgMEBgf/xAAwEQACAQMDAgMHAwUAAAAAAAAAAQIDBBEFEiExUUFhcRMiMjORobEUIyQGgcHh8P/aAAwDAQACEQMRAD8A7jERAEREAREQBERAEREAREQBERAEREAREQBERAEREAREQBERAEREAREQBERAEREAREQBERAEREAREQBERAEREAREQBERAEREAREQBERAEREAREQBERAERMeIqhFLNwAuZEpKKyxjJ93nyao6R4iVrEbTaoeNl6B+PTNeq4tPM1/6khGe2nDK7vg7Y2Un1Zbg09vKGu0npG6MR1fRPaJbtjbRXEUw40N7MOhhxEtLDU4XfGMPsY3FpOitz6G/ERLM5BETy8A9iRGM3kw9F+TqOVYfwsRxI4gdRinvPhG4V077r7wIBLxNGntnDtwr0j/jX9ZlO0KX9ovcQfdANmJpnadP61+wGY22snMG9g/GASESJbbPQvif9phbbDcwUeME4JyJXn2o/wBb2CYam0G53Oug14noEDBZiZ8NXUcWHiJVmxd7XPpHKuvFgQCo67keMxjGqQCCDmbILc7CxI9ogYLQ2OQfSHvnw20k6z3frKxSxyvT5RTdbuCdbAoQGv3m018XtladBa5uVf0RbzibMbWHDgBr9YSBgs+J2yEAIUm7IvG3psFv7ZKSoYprqnXVofepLfJDEREECIiAJBb1V8qon1iSexf9yJOyrb9NkWm/MCyntIBHuM4NU3O1mo9jps0nWimQxr2mtidoADjIivtUDnle2ptXrnjqNk5vk9FLZBZZPV9qiWLyabSz1q1K+hRag7Qcp948JyKrtTrnQ/IhTapVxFf6KqtIHpZjnYdwC/zT0FhZulVUkV95cqdJxOuxET0BSCa+MxS0lLObATYnO/LFinShTVNMxa57AJouakoU249TbRgpzSZDbxY1a9Y1EN1IIHc7CRLGe0aISjQA/sEJ7WuxPiTPl5shnasmMsZ4NPGNoZacLtAUKOGLa8sxpKBzFUDe4yo446GW3AYCniKOGNUlRhyatwSLHKL5hwIsunfMzEkMbt5aLYpLXfDJmP1WJBKgHuA75JYfGhq2HpkaVldiRxAVA1x08ROfYKocW20K5DgV2KUwEeo4AuUJVASB6Mz7mYms+LVjUNT5OhVQcyqC1ly3YDmB/lgEi+8rjZ6YphZ3xXI2IIGQE30PPYcZMbSepTqYxyGFBMGHR7jIKgpNmIIOhzZe8SD372p8tx+EorrQUcsvFQxDMCWBF/oW7zPN8a9VsIKLOSrVaFN9LK6u5sCOPm6c/beQOSZs4pU8e7pyCbO88EkO1d0zXy2sSSQO2ae7VanUweHqYmvybYZziXGjFkcMKYbXS4JtNHfOmy7NqAEhRybcTfOagBIPEC2luHVJWls8fI61h6GGqH/SYd/GAa+wtrU/kFTE1EJek+IxNGxOS9d20PMxWwJ7RbW80th7Sq0tl16oRWOV6qu1s6s/mMyADzQUC21JvNvBUB/0St1YVSPBZ5gKf/odf/2q+8H8IBG1UqjYjnOQp5MsoylTclrtcak6Xvz2m1tnY6fJ8DmXOTiFVi1iWzNSDZum4Fps4mlfYTKNWNKiwUekQMqkgc+riStbBtiaVAKwC02SshHEkBSL6agnXuHXAJSqvm0x/fUPvklxlSxItyX29D75JbZIYiIggREQBNTaeATEU2pVBdWFj0joIPMQdZtGYKmLReLAd811JwivfaS8yY5zwcJ3w2FXwFXK3nI1zTqDgwHEHoYXFxKTtDEtzz9Db31aeIRaQs1mzE20GhFh4zke9u76g+aePVwlGrmhG49nHldy3VOpUo7n1Kxuvu7idq1+Rw40FuVqn91SU87HnOhso1Ptn6b3X2BS2fhkw1G+VBqx9J3OrO3WT4cJh3V2Zh8FhqdDDFcqgEkEFnYjzqjEcWMmxLyG3HulTJvPJ7ERNhiJXN+MAlegEcXIa69I0IMm8ViVpi57hzmUTfTb/JUyzHzm0UdAlPqt6oR9hDmcvt5nXaUpOal4IrWPQLyajgtJF8LiaTz2lVL0qTHnpg+JYifLy0p52LPY0TxueDQxvAyybNB5LQ2Bo1M1vpAU9AenifGVrGcJc936Qag3VSb2pabDAjvJjT/Y19ZviM88nq/PYr10+OpM3kzH7GvrP8RmLye/vsV66fHUgHztnC8ntXCr0YY/HUP4yT3zpD5FSbn+WUQe5l/WYt6qRG1cKTz4ep8TfrN/e5b7Pp9WLon/AFEExRLNffZL7HrHoen8Q/WSeCS+ExI/7WoPFDNTeqmX2RiEUXYBalgRmyq6EtboABM8w210p/J6ZsyYpaiVDe2SkKYOYdtz4SSDFsukX2NVQas+FORfpMVQE2HPNfYlcNs5KIUuleg6VCoJKnKBTsR/GTfsnu7mFethqLBsvJq6J5tzlJZGJ7Vt4Sw7L2atBMi8Mzt2Z2LW7rwSaOwNnkUKa1QcyAJzgEU2OU267A+EmsNQCKFUWCgADoA0AmRVn0IBgxY1pfb0PvFMtUq2K9Kj9vS+K8tMkhiIiCBPDPZr4+rkps3QDbt5phUmoRcn4EpZeCE2htJnYqpsoNtOJt19EhtoY4UhNqmLCU7e7HhVYk6T566lS9uMzeS/oUoR9EbTbczGe/8AULytYLAVRQpYhwAlfMaet2yi1mI5gb3Ekkw7imKtvMLZA3Nmte3hO+pZKm9uOh1Uq0JRzwbz7QC9U393N6ahd1DEqpFgfOHDhrwlQ2hUIBmtuztenSzZjqWN/GZ06U4U3Om3nyMarhOWySWDtWF2+D6akdY1HhNuvtVAt1OY8w1HjOc4feSj9cT5xu++FoqSXuegcZnHU9R27FHL745K+pZUk8549Sy7W2mEVqtVrADuHUJSt2NkttzFtXrA/I6LWtwFVxqKQ6VGhbuHObRWAp4veKvkphqOEQ/OVbebbnVDweofAc/X23ZuzqWCw6UKChEpiyDn6SxPOxJJJ5yTLLS9MlTbrV+Zs5a9wktlM5jvHh1p12RFCqtwqqAqqAzWCgaAdUiHk7vYLYluy/8AmaQbsZenGR2N4GXzdFb0iOlFHiJRMZUNpdt18ZTpcitVrGsQEGtiRYd+pGkkg0PJtphB69T4zMHk+PzuKP8AGnZ6VTjMWyHbC4bG0VN3wzVxmHA+kyuOjj7Jk2Tsupg6gWkxc4jC1CQ3mgOAtterOdeuQCY32I+W4GuCDTKVaGb+84geF9Zqbc2urUsfhiBbDJTqU3ubmspDqO5tLc808Ju1WWjhqBK5MPWare+pzODYC3QCe+WZdiUDmvSQ52DPcXzMOBN+JgEQ2zq1aq9YZQKuGGHy3OiFUu1rel6fskxsjZK0qNOmwDFEC3tfgLGxPNJJEtMgEEnlOmBoNJkAngn1APYBnk+KYtf1j74B84j06P29P8TLTKtW/eUPt0+FjLTJIYiIggSO26bUW7V94kjNfG4cVKbIdMwtfoPMfGaLmm6lGUF1aaM6clGab7lUJupA42lE3h2Y1aqEqKclrm/BugX5+eWxsQadQ0qgyuvMeBHMy9IM2TUDCx1E+fU3UtKjyufwehjwu6ZA0MLyi5WqKi0UGVCD5wygWFuFrCYdsfNpSoh1YE8pZb6FuOa445RNneGiKVB6q65FJ/i7JAbBq/KSzDjkBAJ10Yg28VnqKdzTq2ruce9ja/wcO2SrKkn7ucmrtNNDOhbM8nuzcRhqNR8MuZ6VNmZWqISxQFmOVgL3vKPtCnxE6d5PsXymBpDnp3pn/CfN/wApWZ6TNNuLMtTi0k0QlbyP7Obhy6+rWY/FeZsB5JNmUmDGi1Uj+1qO696ggHvEvUS82pFQ5NmLDYZKShKahFUWVVAVQOgAcJ8UEB846m82Jgwno95kkHMd8h+1t2fneQTSc31NsU3q/neV16kgyNTaC6EySXBVaz4WorALQF1FzcsTfX2ayLxr+aZadlVQKa+qPdJINnYOyyjVnq5WNdizgarre668R5xEsGQaGwuAQDzgG1wOrQeEi8Nih7Znx1U8izoRcPRGoJFqlRUbQMNbNfjzSCTbNQTNTa8q64vE2/dYcm/TWAt05s3Hqt3yX2MHWmoqNmYAZm4XPPAJW885SVjyg7XOFwTFCVdyEUjRhe5YjryqZzjdjeKvSq0Gq1ndKgAYM7MLVCQpN+BBEDJ3FWn3eR+BrZhN4GAfRM8vqR0E/r+M8rtr3D3CYmbz39c+4QD7c/O4f7cfd1DLVKmD89h/tv8A4qstkkhiIiCBPLT2IBG7Z2LSxS5aq3t6LDzaiHpVhw905rUSvQZgp5VASBewqWB8D/zSdbM5s+pPaffPO664xUHhc5LbS23uWSO2xi1NHI4uGHnLci9xwNjKym06dEg0aSqy6LYnn5jc88kN5FKt1EXH4yl1Kh5Sw4lgB1knScVlQUqePDt4HdWkovhFwNapUUtVQIxPoghrDrI0vLj5LMZZq1E8+Wovwt+WVTEGbe5+M5HHUW5mbkz/AOTzR/myzdZVFCsn0RF5T3UmjskReJ6k84Jq4NxYgnUEzamgzo1zkYkGxsNfYYBzbfZx8qbs/M8rzsJNb4lflLWBFhwPH0mkASOi0Emti7WlbrYDE0w1RkcKONQMCGBIANgb+zST+KbQ6Ht5pYHwyVMMUYFr076X+roZDeFklLLwUHYVSrWxASnVdQBcupOh0tfWxub+E6thUqJhHFVxUOfDedlyH9+nEA2PslX3bwYNR2csxFTzcx4WVToOHEmXXHrbC1PtMN9+siMlJZRMouLaZoYvENTqvT5JmCM65hUW10JAFil7mw04a8eebGy8W7sb0zTUAWDFS5bnPm6ZeHXxnztE2qYlrXy1ahsDYm9YIACfWkfTx9QAEUXLNzZkIXUgFzoLc/mkmx6dJJBHeVlr06A5s737cq/7zmGKYpS4+gAF6gDce+dZ38oGrgbkaoVe97Bfom3TcMROY0sElQ0laoozVBenZy7AWNs1sovc8W5pJDO27vVS1JSeJA90m80gN32PJglSvUbXHgSJIbTxnJUme4GVSRm9En6I6eJAkGSWXgxbz42pRoValLLnRQwzC62AUt7LytbnbzV8Uaz1wgQEZSFK3Y3zak2sLDxmjW3nq1qNdcQiU3NlRAbsbgAkgk2sJh3OVKprU3UOEKlcwDABs1wt+AuCe8zRv/cS8i1Vq1ZTm0sqWM+P1OkYSrmrYYjUcrf/AEqkuUpOy1ArYYDQBzYcwtSqS7ToKhiIiCBERAPDOcVEysw6GI8CZ0cyibepZMRUHMSGH+IXPtvKDX6eaUZdn+S00uWJyj3RCbTwi1lytfqI9IHqkLR3coUVFReUfEB2BzA2VQD6IAtfTt1MnazkajQ62PRpx7pWKG2GSojlyPnCARxBJKi00aOoqlLc+rx9jov92+O1dOTFiseq8TPhcTwdTqCCO0aiRG2dmitVZyTYsSADZR3DrmLAuUOU8JnK3jD4XyjJV5S+JcM/S+BxAq00qDg6qw/xAH8ZsSv7h1+U2fhz0IV/kYqPYssE9BB5imUcliTQkT8oKFrWF6hFzwHXJaYjh1PFRxvw5+mZmJyTfD+lMc4YldTcW9J5XnOo1v8A86pZd+aYGKIAA8387yuMAIJI/Ek5T39ss+HHzWht8z26ZZWsWdJbMGB8nP2Z+GYz+FmcPiRpbpi7VL/2p+BZadqf0Z/tMP8AfLKtufxq/bH4Elq2kt6BA4mpQNuewqgkzCj8tGdf5kvU1sWt6mJHTiLdxxlMSOU1fOKqhH0Bdgx14seA06LyTrD52uf+5/8Au05olHKpyZUXALFrnnI0Atr5vTNhqIve2u67PflLBmZVsNQL1LgX59BOYYauM9OpzLVU9wax90uvlLr1kw4D5QpfzbElrhW43At6QkfvVsEUMBhyBqiBH7WGe5/xZ/GSQdM2dUsl7E2HAWueoX0lcqbwVi2JU2cUyVUouTkxY+mWIzHhqOgya3ar8ph6VQfTpo3ioMp2zGJG0Seo/ezXN/5Oy3imm34OP5I/A1v2fEAc1WkR3gf/AJEk9wH+fr+pTPfmaQuzR8xiftKPwtJjyfD5+v6lP4nmiCxJehaXVSTo1fOfQ6dsv+kYf12+6eXaUrZI/acP6z/dPLrOs8+xERBAiIgHkp+9y2rjrpr8TS4yob3/AL5PU/MZU60v4r9Ud2nfPX9yAdNJWqexziXxFRdEwqKwAGhZ2t7FDnwlkxdXKhPVM+5FIf8ATcXVP9bVcdyqqj2kyi0uG5zb6JMtryptjFd2ig40WEinTW8sO26FpBYo5ROu3nuWTGtHDO1eS4/+m0vWq/eNLbK55PcMaezcMDxNPOen5wl9f5hLHPS0liCXkUFR5k2IiJmYHI9/D+1n1fzvKy7Sw+UF7Ys+r+d5VKlaCTFi20lrwtT9mP2f5ZSsVW0lq2VXBphTqCtiOojWRJZWDKLw0z3dE61ftT8CS5DUSv7Ow9OkLUxYEknUm5PPc9kladeYwjtikZVJbpNntZTmqN9fEKw7GxaMp8CJr4TgnqD4nmyTmsP46Z/ldWHwzQwj6U/s197TIwKn5XBdcMp4Gob95QGTO/FINgavVkI7mH4XkJ5Wz8zQb6rt+U/hJreypfA1fUX3iAZvJ5VzYDD9Slf5WYT7o7rGlTxeV87YgeaCMoWwawJub+lx0ml5NW/YKPa/3jS6UzIaTM4VJQ6f9g5ph93cRSwuIL0jmapTKoCHfKoIJspPOZveTnZ9QPXd6bopFNVLqUuQXJsDrzjxnQbT6AmCppPJ0Tu5Tg4NdXk+9mLbE0O2p900uMqOzx+1UP8Ayfdn9ZbptONiIiCBERAEqG+P75PU/MZbjKbvg3z4+zX4nlTrT/iv1R36cv316Mpu8eKy07dMmN2a2XY9JeepVrE9gqv+iyn71YjzrdAll2W1sHhU+rRDd9QmofiEpab9jaSfjLj6/wCi1qx9pXjHtyRm3E828qYwhxWIpYZL3q1Fp6cQGNmbuW57pZt469ltN3yPbI5XF1MUw82guROjlKnpHuT451aXT3Yya9RqbUzsFCkEUIosqgKB0ACwEyRE9MefEREA5rvfu6K2JNSqzUxay2sFYZmJNz6wkZS3Poc5Zu1jb2S8b7sBS1+pU/LPjcCirbPpXUEXqcQD/WNBJU03Uw4+gO/X3zId3KY4C3ZpLttnZ9NKT1FWxUXGptxHNK1u3iWxlWtTFlNIKb3JDZiw7vRkEkU2xWHose/WY2wlVegy5Vdl1V+jm7Nf95qPSt6SkdotAKo1V14qffMZxYuObQD2sfxEthoqZhqbNVuYQCg77YJsZhslMZnVgyi4F9Cp1PbfumLeFap2dkCFqpSkpVfONxlzcOPDjLvU2Ah4adk1amwWHose+AQ+6OGNDCUabizKgzDoJuSD4yy0q0i22dWXmB9k+c1ReKn3wCdWrMq1JApj+nT2TZpY0dMAntmG+Ko9lX4JbpStg1c2KpepV9yy6ySGIiIIEREA8Mou9dS+IbqVR7L/AIy8mc32vW5StUYc7G3YNB7pSa5PFFR7ss9Khms32Rz3eVrs0uieaijoUDwAEgNtbHdrsBfn8JKHGKV4ykrSU6UVEuqUMVJSZA7cYu2k6l5L8IKWzqZHGo1So/rFyAD2BVHdKRg8MjanWTWCqNR/dOU6gfN8OE6rXUYWzw4tnLd2cqyymdJ5SeGpKfg96spC4iwHDlBoB646OsSyCpeekt7mncR3QZRVqE6Mts0bfKzzlpqljPhnM6DSVvyjYzLSXrWr+WZ/Jtib7OpHrq/eNIjyg7LxOKRBQQNlDg3YL6WW1r9hm5uPgK2FwVOjWADqXJscw85yw174BO704q2ErHoX8wlH8lGNzYvG+rS+KpLljsGtdGp1LlWFmFyLjtEj9hbr4fBM70FZWqWzkszXy3IGp04mAWv5RPDWB46zRBn0GgGSrhKTcVHdp7pq1Nkr9FyO3X9JsBp7mgEe+z6g4EN7/bMLhl9JD/zrkwGn0GgnJBiop6p66U7XJUAcSSAPbJh6KtxUH3+MrW8uADU6q3sumnPoQePbBOTUxu0cGvpVFbqUF/aNJA4rbGGP7uk7HtCe68te6m7eFbD06r0g7sCSWuw4keiTb2SS3kwyLQVURVHKLooCjg3RBGSs7hVHqYy5QqqUnOt9MxUDU8eE6TKRubUvja46Ka/EJd4IYiIgCfDNPueEQDQxuKyqew2nNtnYm5IYWYGzA8QZ1OphwZEbS3ZpVjm1VhwZdG7+kdsrdSsf1UFh8rodtldKg2n0ZWGS8iMXgqCNnqpdfpWJUjrFjrLTiN0Kx0TEhR08lmb4rTRHkyWo18Tiq9UfUGWlT/yi/tlNaaPcwnubS+531L+jta5ZtYDdnDMqsgJVgCpDNYgi4I1kgm69Hob+Zv1k3gtnpRRaaCyqAqjmAAsBNnJPSO1ovrFfQqf1FVdJMgU3aw4IJphrfWJYeBNpKCnNrLGWbIU4wWIrBrlOU3mTyaxWfJSbRSeZJmYmrknzyc2zTnnJwDUNOfJpzdyTzk4BpZJ5km6aU+TSgGqFnuWbHJxycAwgT0CZeTjJAPgLKrvViMtOsOz8Jbss5rv7jMpxC9BX8sEouO5xvgaB6Uv7TG9r5aKH+8HwtPjcVr7Owp6aSnxvNLyi4kJh6Zv/AFo+B4IIzyeV8+OxfUi/Gf0nRROS+R7E58bjT/DT9rv+k60IB7ERAEREAREQBERAEREAREQBERAEREAREQBERAPLRlnsQD5yzwpPuIBhcWnE/KVy3LV7UqhDMuQhGIbRfRsNeBncp5aAVjcGmy7OwqOrK60UDKwIYG2oIPCSm1NhUcUuSsmZQbjiLHhcEag6mSdp7AIDYO6GFwLO+HTI1S2dszMzWJIBLE6amTwE9iAIiIAiIgCIiAIiIAiIgCIiAIiIAiIgCIiAIiIAiIgCIiAIiIAiIgCIiAIiIB//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L" dirty="0"/>
          </a:p>
        </p:txBody>
      </p:sp>
      <p:pic>
        <p:nvPicPr>
          <p:cNvPr id="5124" name="Picture 4" descr="http://www.anunciadoentv.com/media/catalog/product/cache/1/image/1000x1000/9df78eab33525d08d6e5fb8d27136e95/m/a/manny_manitas_herramientas2.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14401" y="4472681"/>
            <a:ext cx="2209799" cy="220979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slow" p14:dur="1200">
        <p14:prism dir="u"/>
      </p:transition>
    </mc:Choice>
    <mc:Fallback>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object 24"/>
          <p:cNvSpPr/>
          <p:nvPr/>
        </p:nvSpPr>
        <p:spPr>
          <a:xfrm>
            <a:off x="8439912" y="19811"/>
            <a:ext cx="286511" cy="868680"/>
          </a:xfrm>
          <a:prstGeom prst="rect">
            <a:avLst/>
          </a:prstGeom>
          <a:blipFill>
            <a:blip r:embed="rId3" cstate="print"/>
            <a:stretch>
              <a:fillRect/>
            </a:stretch>
          </a:blipFill>
        </p:spPr>
        <p:txBody>
          <a:bodyPr wrap="square" lIns="0" tIns="0" rIns="0" bIns="0" rtlCol="0">
            <a:noAutofit/>
          </a:bodyPr>
          <a:lstStyle/>
          <a:p>
            <a:endParaRPr dirty="0"/>
          </a:p>
        </p:txBody>
      </p:sp>
      <p:sp>
        <p:nvSpPr>
          <p:cNvPr id="25" name="object 25"/>
          <p:cNvSpPr/>
          <p:nvPr/>
        </p:nvSpPr>
        <p:spPr>
          <a:xfrm>
            <a:off x="8413750" y="-6350"/>
            <a:ext cx="284162" cy="866775"/>
          </a:xfrm>
          <a:custGeom>
            <a:avLst/>
            <a:gdLst/>
            <a:ahLst/>
            <a:cxnLst/>
            <a:rect l="l" t="t" r="r" b="b"/>
            <a:pathLst>
              <a:path w="284162" h="866775">
                <a:moveTo>
                  <a:pt x="284162" y="6350"/>
                </a:moveTo>
                <a:lnTo>
                  <a:pt x="0" y="6350"/>
                </a:lnTo>
                <a:lnTo>
                  <a:pt x="0" y="866775"/>
                </a:lnTo>
                <a:lnTo>
                  <a:pt x="284162" y="866775"/>
                </a:lnTo>
                <a:lnTo>
                  <a:pt x="284162" y="6350"/>
                </a:lnTo>
                <a:close/>
              </a:path>
            </a:pathLst>
          </a:custGeom>
          <a:solidFill>
            <a:srgbClr val="006CB7"/>
          </a:solidFill>
        </p:spPr>
        <p:txBody>
          <a:bodyPr wrap="square" lIns="0" tIns="0" rIns="0" bIns="0" rtlCol="0">
            <a:noAutofit/>
          </a:bodyPr>
          <a:lstStyle/>
          <a:p>
            <a:endParaRPr dirty="0"/>
          </a:p>
        </p:txBody>
      </p:sp>
      <p:sp>
        <p:nvSpPr>
          <p:cNvPr id="26" name="object 26"/>
          <p:cNvSpPr/>
          <p:nvPr/>
        </p:nvSpPr>
        <p:spPr>
          <a:xfrm>
            <a:off x="8723376" y="25907"/>
            <a:ext cx="350520" cy="862584"/>
          </a:xfrm>
          <a:prstGeom prst="rect">
            <a:avLst/>
          </a:prstGeom>
          <a:blipFill>
            <a:blip r:embed="rId4" cstate="print"/>
            <a:stretch>
              <a:fillRect/>
            </a:stretch>
          </a:blipFill>
        </p:spPr>
        <p:txBody>
          <a:bodyPr wrap="square" lIns="0" tIns="0" rIns="0" bIns="0" rtlCol="0">
            <a:noAutofit/>
          </a:bodyPr>
          <a:lstStyle/>
          <a:p>
            <a:endParaRPr dirty="0"/>
          </a:p>
        </p:txBody>
      </p:sp>
      <p:sp>
        <p:nvSpPr>
          <p:cNvPr id="27" name="object 27"/>
          <p:cNvSpPr/>
          <p:nvPr/>
        </p:nvSpPr>
        <p:spPr>
          <a:xfrm>
            <a:off x="8697976" y="0"/>
            <a:ext cx="347662" cy="860425"/>
          </a:xfrm>
          <a:custGeom>
            <a:avLst/>
            <a:gdLst/>
            <a:ahLst/>
            <a:cxnLst/>
            <a:rect l="l" t="t" r="r" b="b"/>
            <a:pathLst>
              <a:path w="347662" h="860425">
                <a:moveTo>
                  <a:pt x="0" y="860425"/>
                </a:moveTo>
                <a:lnTo>
                  <a:pt x="347662" y="860425"/>
                </a:lnTo>
                <a:lnTo>
                  <a:pt x="347662" y="0"/>
                </a:lnTo>
                <a:lnTo>
                  <a:pt x="0" y="0"/>
                </a:lnTo>
                <a:lnTo>
                  <a:pt x="0" y="860425"/>
                </a:lnTo>
                <a:close/>
              </a:path>
            </a:pathLst>
          </a:custGeom>
          <a:solidFill>
            <a:srgbClr val="EE4144"/>
          </a:solidFill>
        </p:spPr>
        <p:txBody>
          <a:bodyPr wrap="square" lIns="0" tIns="0" rIns="0" bIns="0" rtlCol="0">
            <a:noAutofit/>
          </a:bodyPr>
          <a:lstStyle/>
          <a:p>
            <a:endParaRPr dirty="0"/>
          </a:p>
        </p:txBody>
      </p:sp>
      <p:sp>
        <p:nvSpPr>
          <p:cNvPr id="20" name="object 20"/>
          <p:cNvSpPr/>
          <p:nvPr/>
        </p:nvSpPr>
        <p:spPr>
          <a:xfrm>
            <a:off x="8380476" y="6377938"/>
            <a:ext cx="288035" cy="460248"/>
          </a:xfrm>
          <a:prstGeom prst="rect">
            <a:avLst/>
          </a:prstGeom>
          <a:blipFill>
            <a:blip r:embed="rId5" cstate="print"/>
            <a:stretch>
              <a:fillRect/>
            </a:stretch>
          </a:blipFill>
        </p:spPr>
        <p:txBody>
          <a:bodyPr wrap="square" lIns="0" tIns="0" rIns="0" bIns="0" rtlCol="0">
            <a:noAutofit/>
          </a:bodyPr>
          <a:lstStyle/>
          <a:p>
            <a:endParaRPr dirty="0"/>
          </a:p>
        </p:txBody>
      </p:sp>
      <p:sp>
        <p:nvSpPr>
          <p:cNvPr id="21" name="object 21"/>
          <p:cNvSpPr/>
          <p:nvPr/>
        </p:nvSpPr>
        <p:spPr>
          <a:xfrm>
            <a:off x="8413750" y="6400799"/>
            <a:ext cx="284162" cy="457200"/>
          </a:xfrm>
          <a:custGeom>
            <a:avLst/>
            <a:gdLst/>
            <a:ahLst/>
            <a:cxnLst/>
            <a:rect l="l" t="t" r="r" b="b"/>
            <a:pathLst>
              <a:path w="284162" h="457200">
                <a:moveTo>
                  <a:pt x="284162" y="0"/>
                </a:moveTo>
                <a:lnTo>
                  <a:pt x="0" y="0"/>
                </a:lnTo>
                <a:lnTo>
                  <a:pt x="0" y="457197"/>
                </a:lnTo>
                <a:lnTo>
                  <a:pt x="284162" y="457197"/>
                </a:lnTo>
                <a:lnTo>
                  <a:pt x="284162" y="0"/>
                </a:lnTo>
                <a:close/>
              </a:path>
            </a:pathLst>
          </a:custGeom>
          <a:solidFill>
            <a:srgbClr val="006CB7"/>
          </a:solidFill>
        </p:spPr>
        <p:txBody>
          <a:bodyPr wrap="square" lIns="0" tIns="0" rIns="0" bIns="0" rtlCol="0">
            <a:noAutofit/>
          </a:bodyPr>
          <a:lstStyle/>
          <a:p>
            <a:endParaRPr dirty="0"/>
          </a:p>
        </p:txBody>
      </p:sp>
      <p:sp>
        <p:nvSpPr>
          <p:cNvPr id="22" name="object 22"/>
          <p:cNvSpPr/>
          <p:nvPr/>
        </p:nvSpPr>
        <p:spPr>
          <a:xfrm>
            <a:off x="8665464" y="6377938"/>
            <a:ext cx="350520" cy="460248"/>
          </a:xfrm>
          <a:prstGeom prst="rect">
            <a:avLst/>
          </a:prstGeom>
          <a:blipFill>
            <a:blip r:embed="rId6" cstate="print"/>
            <a:stretch>
              <a:fillRect/>
            </a:stretch>
          </a:blipFill>
        </p:spPr>
        <p:txBody>
          <a:bodyPr wrap="square" lIns="0" tIns="0" rIns="0" bIns="0" rtlCol="0">
            <a:noAutofit/>
          </a:bodyPr>
          <a:lstStyle/>
          <a:p>
            <a:endParaRPr dirty="0"/>
          </a:p>
        </p:txBody>
      </p:sp>
      <p:sp>
        <p:nvSpPr>
          <p:cNvPr id="23" name="object 23"/>
          <p:cNvSpPr/>
          <p:nvPr/>
        </p:nvSpPr>
        <p:spPr>
          <a:xfrm>
            <a:off x="8697976" y="6400799"/>
            <a:ext cx="347662" cy="457200"/>
          </a:xfrm>
          <a:custGeom>
            <a:avLst/>
            <a:gdLst/>
            <a:ahLst/>
            <a:cxnLst/>
            <a:rect l="l" t="t" r="r" b="b"/>
            <a:pathLst>
              <a:path w="347662" h="457200">
                <a:moveTo>
                  <a:pt x="347662" y="0"/>
                </a:moveTo>
                <a:lnTo>
                  <a:pt x="0" y="0"/>
                </a:lnTo>
                <a:lnTo>
                  <a:pt x="0" y="457197"/>
                </a:lnTo>
                <a:lnTo>
                  <a:pt x="347662" y="457197"/>
                </a:lnTo>
                <a:lnTo>
                  <a:pt x="347662" y="0"/>
                </a:lnTo>
                <a:close/>
              </a:path>
            </a:pathLst>
          </a:custGeom>
          <a:solidFill>
            <a:srgbClr val="EE4144"/>
          </a:solidFill>
        </p:spPr>
        <p:txBody>
          <a:bodyPr wrap="square" lIns="0" tIns="0" rIns="0" bIns="0" rtlCol="0">
            <a:noAutofit/>
          </a:bodyPr>
          <a:lstStyle/>
          <a:p>
            <a:endParaRPr dirty="0"/>
          </a:p>
        </p:txBody>
      </p:sp>
      <p:sp>
        <p:nvSpPr>
          <p:cNvPr id="18" name="object 18"/>
          <p:cNvSpPr/>
          <p:nvPr/>
        </p:nvSpPr>
        <p:spPr>
          <a:xfrm>
            <a:off x="1949614" y="4259327"/>
            <a:ext cx="4286250" cy="2114550"/>
          </a:xfrm>
          <a:prstGeom prst="rect">
            <a:avLst/>
          </a:prstGeom>
          <a:blipFill>
            <a:blip r:embed="rId7" cstate="print"/>
            <a:stretch>
              <a:fillRect/>
            </a:stretch>
          </a:blipFill>
        </p:spPr>
        <p:txBody>
          <a:bodyPr wrap="square" lIns="0" tIns="0" rIns="0" bIns="0" rtlCol="0">
            <a:noAutofit/>
          </a:bodyPr>
          <a:lstStyle/>
          <a:p>
            <a:endParaRPr dirty="0"/>
          </a:p>
        </p:txBody>
      </p:sp>
      <p:sp>
        <p:nvSpPr>
          <p:cNvPr id="17" name="object 17"/>
          <p:cNvSpPr txBox="1"/>
          <p:nvPr/>
        </p:nvSpPr>
        <p:spPr>
          <a:xfrm>
            <a:off x="1923033" y="223383"/>
            <a:ext cx="4224782" cy="1031486"/>
          </a:xfrm>
          <a:prstGeom prst="rect">
            <a:avLst/>
          </a:prstGeom>
        </p:spPr>
        <p:txBody>
          <a:bodyPr wrap="square" lIns="0" tIns="0" rIns="0" bIns="0" rtlCol="0">
            <a:noAutofit/>
          </a:bodyPr>
          <a:lstStyle/>
          <a:p>
            <a:pPr marL="714352" marR="750523" algn="ctr">
              <a:lnSpc>
                <a:spcPts val="3779"/>
              </a:lnSpc>
              <a:spcBef>
                <a:spcPts val="189"/>
              </a:spcBef>
            </a:pPr>
            <a:endParaRPr sz="3600" dirty="0">
              <a:latin typeface="Arial"/>
              <a:cs typeface="Arial"/>
            </a:endParaRPr>
          </a:p>
        </p:txBody>
      </p:sp>
      <p:sp>
        <p:nvSpPr>
          <p:cNvPr id="16" name="object 16"/>
          <p:cNvSpPr txBox="1"/>
          <p:nvPr/>
        </p:nvSpPr>
        <p:spPr>
          <a:xfrm>
            <a:off x="2535069" y="739126"/>
            <a:ext cx="3633215" cy="609599"/>
          </a:xfrm>
          <a:prstGeom prst="rect">
            <a:avLst/>
          </a:prstGeom>
        </p:spPr>
        <p:style>
          <a:lnRef idx="0">
            <a:schemeClr val="accent6"/>
          </a:lnRef>
          <a:fillRef idx="3">
            <a:schemeClr val="accent6"/>
          </a:fillRef>
          <a:effectRef idx="3">
            <a:schemeClr val="accent6"/>
          </a:effectRef>
          <a:fontRef idx="minor">
            <a:schemeClr val="lt1"/>
          </a:fontRef>
        </p:style>
        <p:txBody>
          <a:bodyPr wrap="square" lIns="0" tIns="0" rIns="0" bIns="0" rtlCol="0" anchor="ctr">
            <a:noAutofit/>
          </a:bodyPr>
          <a:lstStyle/>
          <a:p>
            <a:pPr marL="12700" algn="ctr">
              <a:lnSpc>
                <a:spcPts val="2590"/>
              </a:lnSpc>
              <a:spcBef>
                <a:spcPts val="129"/>
              </a:spcBef>
            </a:pPr>
            <a:r>
              <a:rPr lang="es-CL" sz="2400" spc="0" dirty="0" smtClean="0">
                <a:solidFill>
                  <a:srgbClr val="006CB7"/>
                </a:solidFill>
                <a:latin typeface="Verdana"/>
                <a:cs typeface="Verdana"/>
              </a:rPr>
              <a:t>MATERIALES</a:t>
            </a:r>
            <a:endParaRPr lang="es-CL" sz="2400" dirty="0">
              <a:latin typeface="Verdana"/>
              <a:cs typeface="Verdana"/>
            </a:endParaRPr>
          </a:p>
        </p:txBody>
      </p:sp>
      <p:sp>
        <p:nvSpPr>
          <p:cNvPr id="14" name="object 14"/>
          <p:cNvSpPr txBox="1"/>
          <p:nvPr/>
        </p:nvSpPr>
        <p:spPr>
          <a:xfrm>
            <a:off x="762000" y="1905000"/>
            <a:ext cx="7239000" cy="1981200"/>
          </a:xfrm>
          <a:prstGeom prst="rect">
            <a:avLst/>
          </a:prstGeom>
          <a:solidFill>
            <a:schemeClr val="accent3">
              <a:lumMod val="60000"/>
              <a:lumOff val="40000"/>
            </a:schemeClr>
          </a:solidFill>
          <a:ln>
            <a:solidFill>
              <a:schemeClr val="accent3">
                <a:lumMod val="75000"/>
              </a:schemeClr>
            </a:solidFill>
          </a:ln>
          <a:effectLst>
            <a:glow rad="228600">
              <a:schemeClr val="accent2">
                <a:satMod val="175000"/>
                <a:alpha val="40000"/>
              </a:schemeClr>
            </a:glow>
          </a:effectLst>
        </p:spPr>
        <p:txBody>
          <a:bodyPr wrap="square" lIns="0" tIns="0" rIns="0" bIns="0" rtlCol="0" anchor="ctr">
            <a:noAutofit/>
          </a:bodyPr>
          <a:lstStyle/>
          <a:p>
            <a:pPr marL="12700" algn="just">
              <a:lnSpc>
                <a:spcPct val="150000"/>
              </a:lnSpc>
              <a:spcBef>
                <a:spcPts val="97"/>
              </a:spcBef>
            </a:pPr>
            <a:r>
              <a:rPr sz="1800" spc="0" dirty="0" smtClean="0">
                <a:solidFill>
                  <a:srgbClr val="548ED4"/>
                </a:solidFill>
                <a:latin typeface="Arial"/>
                <a:cs typeface="Arial"/>
              </a:rPr>
              <a:t>S</a:t>
            </a:r>
            <a:r>
              <a:rPr sz="1800" spc="-4" dirty="0" smtClean="0">
                <a:solidFill>
                  <a:srgbClr val="548ED4"/>
                </a:solidFill>
                <a:latin typeface="Arial"/>
                <a:cs typeface="Arial"/>
              </a:rPr>
              <a:t>e</a:t>
            </a:r>
            <a:r>
              <a:rPr sz="1800" spc="0" dirty="0" smtClean="0">
                <a:solidFill>
                  <a:srgbClr val="548ED4"/>
                </a:solidFill>
                <a:latin typeface="Arial"/>
                <a:cs typeface="Arial"/>
              </a:rPr>
              <a:t>rá</a:t>
            </a:r>
            <a:r>
              <a:rPr sz="1800" spc="109" dirty="0" smtClean="0">
                <a:solidFill>
                  <a:srgbClr val="548ED4"/>
                </a:solidFill>
                <a:latin typeface="Arial"/>
                <a:cs typeface="Arial"/>
              </a:rPr>
              <a:t> </a:t>
            </a:r>
            <a:r>
              <a:rPr sz="1800" spc="0" dirty="0" smtClean="0">
                <a:solidFill>
                  <a:srgbClr val="548ED4"/>
                </a:solidFill>
                <a:latin typeface="Arial"/>
                <a:cs typeface="Arial"/>
              </a:rPr>
              <a:t>respo</a:t>
            </a:r>
            <a:r>
              <a:rPr sz="1800" spc="-4" dirty="0" smtClean="0">
                <a:solidFill>
                  <a:srgbClr val="548ED4"/>
                </a:solidFill>
                <a:latin typeface="Arial"/>
                <a:cs typeface="Arial"/>
              </a:rPr>
              <a:t>n</a:t>
            </a:r>
            <a:r>
              <a:rPr sz="1800" spc="0" dirty="0" smtClean="0">
                <a:solidFill>
                  <a:srgbClr val="548ED4"/>
                </a:solidFill>
                <a:latin typeface="Arial"/>
                <a:cs typeface="Arial"/>
              </a:rPr>
              <a:t>s</a:t>
            </a:r>
            <a:r>
              <a:rPr sz="1800" spc="4" dirty="0" smtClean="0">
                <a:solidFill>
                  <a:srgbClr val="548ED4"/>
                </a:solidFill>
                <a:latin typeface="Arial"/>
                <a:cs typeface="Arial"/>
              </a:rPr>
              <a:t>a</a:t>
            </a:r>
            <a:r>
              <a:rPr sz="1800" spc="0" dirty="0" smtClean="0">
                <a:solidFill>
                  <a:srgbClr val="548ED4"/>
                </a:solidFill>
                <a:latin typeface="Arial"/>
                <a:cs typeface="Arial"/>
              </a:rPr>
              <a:t>b</a:t>
            </a:r>
            <a:r>
              <a:rPr sz="1800" spc="-9" dirty="0" smtClean="0">
                <a:solidFill>
                  <a:srgbClr val="548ED4"/>
                </a:solidFill>
                <a:latin typeface="Arial"/>
                <a:cs typeface="Arial"/>
              </a:rPr>
              <a:t>i</a:t>
            </a:r>
            <a:r>
              <a:rPr sz="1800" spc="0" dirty="0" smtClean="0">
                <a:solidFill>
                  <a:srgbClr val="548ED4"/>
                </a:solidFill>
                <a:latin typeface="Arial"/>
                <a:cs typeface="Arial"/>
              </a:rPr>
              <a:t>lidad</a:t>
            </a:r>
            <a:r>
              <a:rPr sz="1800" spc="119" dirty="0" smtClean="0">
                <a:solidFill>
                  <a:srgbClr val="548ED4"/>
                </a:solidFill>
                <a:latin typeface="Arial"/>
                <a:cs typeface="Arial"/>
              </a:rPr>
              <a:t> </a:t>
            </a:r>
            <a:r>
              <a:rPr sz="1800" spc="-4" dirty="0" smtClean="0">
                <a:solidFill>
                  <a:srgbClr val="548ED4"/>
                </a:solidFill>
                <a:latin typeface="Arial"/>
                <a:cs typeface="Arial"/>
              </a:rPr>
              <a:t>de</a:t>
            </a:r>
            <a:r>
              <a:rPr sz="1800" spc="0" dirty="0" smtClean="0">
                <a:solidFill>
                  <a:srgbClr val="548ED4"/>
                </a:solidFill>
                <a:latin typeface="Arial"/>
                <a:cs typeface="Arial"/>
              </a:rPr>
              <a:t>l</a:t>
            </a:r>
            <a:r>
              <a:rPr sz="1800" spc="119" dirty="0" smtClean="0">
                <a:solidFill>
                  <a:srgbClr val="548ED4"/>
                </a:solidFill>
                <a:latin typeface="Arial"/>
                <a:cs typeface="Arial"/>
              </a:rPr>
              <a:t> </a:t>
            </a:r>
            <a:r>
              <a:rPr sz="1800" spc="0" dirty="0" smtClean="0">
                <a:solidFill>
                  <a:srgbClr val="548ED4"/>
                </a:solidFill>
                <a:latin typeface="Arial"/>
                <a:cs typeface="Arial"/>
              </a:rPr>
              <a:t>o</a:t>
            </a:r>
            <a:r>
              <a:rPr sz="1800" spc="-9" dirty="0" smtClean="0">
                <a:solidFill>
                  <a:srgbClr val="548ED4"/>
                </a:solidFill>
                <a:latin typeface="Arial"/>
                <a:cs typeface="Arial"/>
              </a:rPr>
              <a:t>p</a:t>
            </a:r>
            <a:r>
              <a:rPr sz="1800" spc="4" dirty="0" smtClean="0">
                <a:solidFill>
                  <a:srgbClr val="548ED4"/>
                </a:solidFill>
                <a:latin typeface="Arial"/>
                <a:cs typeface="Arial"/>
              </a:rPr>
              <a:t>e</a:t>
            </a:r>
            <a:r>
              <a:rPr sz="1800" spc="0" dirty="0" smtClean="0">
                <a:solidFill>
                  <a:srgbClr val="548ED4"/>
                </a:solidFill>
                <a:latin typeface="Arial"/>
                <a:cs typeface="Arial"/>
              </a:rPr>
              <a:t>ra</a:t>
            </a:r>
            <a:r>
              <a:rPr sz="1800" spc="-9" dirty="0" smtClean="0">
                <a:solidFill>
                  <a:srgbClr val="548ED4"/>
                </a:solidFill>
                <a:latin typeface="Arial"/>
                <a:cs typeface="Arial"/>
              </a:rPr>
              <a:t>d</a:t>
            </a:r>
            <a:r>
              <a:rPr sz="1800" spc="0" dirty="0" smtClean="0">
                <a:solidFill>
                  <a:srgbClr val="548ED4"/>
                </a:solidFill>
                <a:latin typeface="Arial"/>
                <a:cs typeface="Arial"/>
              </a:rPr>
              <a:t>o</a:t>
            </a:r>
            <a:r>
              <a:rPr sz="1800" spc="-100" dirty="0" smtClean="0">
                <a:solidFill>
                  <a:srgbClr val="548ED4"/>
                </a:solidFill>
                <a:latin typeface="Arial"/>
                <a:cs typeface="Arial"/>
              </a:rPr>
              <a:t>r</a:t>
            </a:r>
            <a:r>
              <a:rPr sz="1800" spc="0" dirty="0" smtClean="0">
                <a:solidFill>
                  <a:srgbClr val="548ED4"/>
                </a:solidFill>
                <a:latin typeface="Arial"/>
                <a:cs typeface="Arial"/>
              </a:rPr>
              <a:t>,</a:t>
            </a:r>
            <a:r>
              <a:rPr sz="1800" spc="119" dirty="0" smtClean="0">
                <a:solidFill>
                  <a:srgbClr val="548ED4"/>
                </a:solidFill>
                <a:latin typeface="Arial"/>
                <a:cs typeface="Arial"/>
              </a:rPr>
              <a:t> </a:t>
            </a:r>
            <a:r>
              <a:rPr sz="1800" spc="0" dirty="0" smtClean="0">
                <a:solidFill>
                  <a:srgbClr val="548ED4"/>
                </a:solidFill>
                <a:latin typeface="Arial"/>
                <a:cs typeface="Arial"/>
              </a:rPr>
              <a:t>so</a:t>
            </a:r>
            <a:r>
              <a:rPr sz="1800" spc="-9" dirty="0" smtClean="0">
                <a:solidFill>
                  <a:srgbClr val="548ED4"/>
                </a:solidFill>
                <a:latin typeface="Arial"/>
                <a:cs typeface="Arial"/>
              </a:rPr>
              <a:t>l</a:t>
            </a:r>
            <a:r>
              <a:rPr sz="1800" spc="0" dirty="0" smtClean="0">
                <a:solidFill>
                  <a:srgbClr val="548ED4"/>
                </a:solidFill>
                <a:latin typeface="Arial"/>
                <a:cs typeface="Arial"/>
              </a:rPr>
              <a:t>i</a:t>
            </a:r>
            <a:r>
              <a:rPr sz="1800" spc="4" dirty="0" smtClean="0">
                <a:solidFill>
                  <a:srgbClr val="548ED4"/>
                </a:solidFill>
                <a:latin typeface="Arial"/>
                <a:cs typeface="Arial"/>
              </a:rPr>
              <a:t>c</a:t>
            </a:r>
            <a:r>
              <a:rPr sz="1800" spc="0" dirty="0" smtClean="0">
                <a:solidFill>
                  <a:srgbClr val="548ED4"/>
                </a:solidFill>
                <a:latin typeface="Arial"/>
                <a:cs typeface="Arial"/>
              </a:rPr>
              <a:t>itar</a:t>
            </a:r>
            <a:r>
              <a:rPr sz="1800" spc="124" dirty="0" smtClean="0">
                <a:solidFill>
                  <a:srgbClr val="548ED4"/>
                </a:solidFill>
                <a:latin typeface="Arial"/>
                <a:cs typeface="Arial"/>
              </a:rPr>
              <a:t> </a:t>
            </a:r>
            <a:r>
              <a:rPr sz="1800" spc="0" dirty="0" smtClean="0">
                <a:solidFill>
                  <a:srgbClr val="548ED4"/>
                </a:solidFill>
                <a:latin typeface="Arial"/>
                <a:cs typeface="Arial"/>
              </a:rPr>
              <a:t>a</a:t>
            </a:r>
            <a:r>
              <a:rPr sz="1800" spc="109" dirty="0" smtClean="0">
                <a:solidFill>
                  <a:srgbClr val="548ED4"/>
                </a:solidFill>
                <a:latin typeface="Arial"/>
                <a:cs typeface="Arial"/>
              </a:rPr>
              <a:t> </a:t>
            </a:r>
            <a:r>
              <a:rPr sz="1800" spc="-4" dirty="0" smtClean="0">
                <a:solidFill>
                  <a:srgbClr val="548ED4"/>
                </a:solidFill>
                <a:latin typeface="Arial"/>
                <a:cs typeface="Arial"/>
              </a:rPr>
              <a:t>l</a:t>
            </a:r>
            <a:r>
              <a:rPr sz="1800" spc="0" dirty="0" smtClean="0">
                <a:solidFill>
                  <a:srgbClr val="548ED4"/>
                </a:solidFill>
                <a:latin typeface="Arial"/>
                <a:cs typeface="Arial"/>
              </a:rPr>
              <a:t>a</a:t>
            </a:r>
            <a:r>
              <a:rPr sz="1800" spc="109" dirty="0" smtClean="0">
                <a:solidFill>
                  <a:srgbClr val="548ED4"/>
                </a:solidFill>
                <a:latin typeface="Arial"/>
                <a:cs typeface="Arial"/>
              </a:rPr>
              <a:t> </a:t>
            </a:r>
            <a:r>
              <a:rPr sz="1800" spc="4" dirty="0" smtClean="0">
                <a:solidFill>
                  <a:srgbClr val="548ED4"/>
                </a:solidFill>
                <a:latin typeface="Arial"/>
                <a:cs typeface="Arial"/>
              </a:rPr>
              <a:t>d</a:t>
            </a:r>
            <a:r>
              <a:rPr sz="1800" spc="0" dirty="0" smtClean="0">
                <a:solidFill>
                  <a:srgbClr val="548ED4"/>
                </a:solidFill>
                <a:latin typeface="Arial"/>
                <a:cs typeface="Arial"/>
              </a:rPr>
              <a:t>ir</a:t>
            </a:r>
            <a:r>
              <a:rPr sz="1800" spc="-4" dirty="0" smtClean="0">
                <a:solidFill>
                  <a:srgbClr val="548ED4"/>
                </a:solidFill>
                <a:latin typeface="Arial"/>
                <a:cs typeface="Arial"/>
              </a:rPr>
              <a:t>e</a:t>
            </a:r>
            <a:r>
              <a:rPr sz="1800" spc="0" dirty="0" smtClean="0">
                <a:solidFill>
                  <a:srgbClr val="548ED4"/>
                </a:solidFill>
                <a:latin typeface="Arial"/>
                <a:cs typeface="Arial"/>
              </a:rPr>
              <a:t>ctiva</a:t>
            </a:r>
            <a:r>
              <a:rPr sz="1800" spc="119" dirty="0" smtClean="0">
                <a:solidFill>
                  <a:srgbClr val="548ED4"/>
                </a:solidFill>
                <a:latin typeface="Arial"/>
                <a:cs typeface="Arial"/>
              </a:rPr>
              <a:t> </a:t>
            </a:r>
            <a:r>
              <a:rPr sz="1800" spc="4" dirty="0" smtClean="0">
                <a:solidFill>
                  <a:srgbClr val="548ED4"/>
                </a:solidFill>
                <a:latin typeface="Arial"/>
                <a:cs typeface="Arial"/>
              </a:rPr>
              <a:t>u</a:t>
            </a:r>
            <a:r>
              <a:rPr sz="1800" spc="0" dirty="0" smtClean="0">
                <a:solidFill>
                  <a:srgbClr val="548ED4"/>
                </a:solidFill>
                <a:latin typeface="Arial"/>
                <a:cs typeface="Arial"/>
              </a:rPr>
              <a:t>n</a:t>
            </a:r>
            <a:r>
              <a:rPr sz="1800" spc="109" dirty="0" smtClean="0">
                <a:solidFill>
                  <a:srgbClr val="548ED4"/>
                </a:solidFill>
                <a:latin typeface="Arial"/>
                <a:cs typeface="Arial"/>
              </a:rPr>
              <a:t> </a:t>
            </a:r>
            <a:r>
              <a:rPr sz="1800" spc="0" dirty="0" smtClean="0">
                <a:solidFill>
                  <a:srgbClr val="548ED4"/>
                </a:solidFill>
                <a:latin typeface="Arial"/>
                <a:cs typeface="Arial"/>
              </a:rPr>
              <a:t>stock</a:t>
            </a:r>
            <a:r>
              <a:rPr lang="es-CL" sz="1800" spc="0" dirty="0" smtClean="0">
                <a:solidFill>
                  <a:srgbClr val="548ED4"/>
                </a:solidFill>
                <a:latin typeface="Arial"/>
                <a:cs typeface="Arial"/>
              </a:rPr>
              <a:t> </a:t>
            </a:r>
            <a:r>
              <a:rPr sz="1800" spc="0" dirty="0" smtClean="0">
                <a:solidFill>
                  <a:srgbClr val="548ED4"/>
                </a:solidFill>
                <a:latin typeface="Arial"/>
                <a:cs typeface="Arial"/>
              </a:rPr>
              <a:t>mínimo</a:t>
            </a:r>
            <a:r>
              <a:rPr sz="1800" spc="25" dirty="0" smtClean="0">
                <a:solidFill>
                  <a:srgbClr val="548ED4"/>
                </a:solidFill>
                <a:latin typeface="Arial"/>
                <a:cs typeface="Arial"/>
              </a:rPr>
              <a:t> </a:t>
            </a:r>
            <a:r>
              <a:rPr sz="1800" spc="-4" dirty="0" smtClean="0">
                <a:solidFill>
                  <a:srgbClr val="548ED4"/>
                </a:solidFill>
                <a:latin typeface="Arial"/>
                <a:cs typeface="Arial"/>
              </a:rPr>
              <a:t>d</a:t>
            </a:r>
            <a:r>
              <a:rPr sz="1800" spc="0" dirty="0" smtClean="0">
                <a:solidFill>
                  <a:srgbClr val="548ED4"/>
                </a:solidFill>
                <a:latin typeface="Arial"/>
                <a:cs typeface="Arial"/>
              </a:rPr>
              <a:t>e</a:t>
            </a:r>
            <a:r>
              <a:rPr sz="1800" spc="25" dirty="0" smtClean="0">
                <a:solidFill>
                  <a:srgbClr val="548ED4"/>
                </a:solidFill>
                <a:latin typeface="Arial"/>
                <a:cs typeface="Arial"/>
              </a:rPr>
              <a:t> </a:t>
            </a:r>
            <a:r>
              <a:rPr sz="1800" spc="0" dirty="0" smtClean="0">
                <a:solidFill>
                  <a:srgbClr val="548ED4"/>
                </a:solidFill>
                <a:latin typeface="Arial"/>
                <a:cs typeface="Arial"/>
              </a:rPr>
              <a:t>ma</a:t>
            </a:r>
            <a:r>
              <a:rPr sz="1800" spc="9" dirty="0" smtClean="0">
                <a:solidFill>
                  <a:srgbClr val="548ED4"/>
                </a:solidFill>
                <a:latin typeface="Arial"/>
                <a:cs typeface="Arial"/>
              </a:rPr>
              <a:t>t</a:t>
            </a:r>
            <a:r>
              <a:rPr sz="1800" spc="0" dirty="0" smtClean="0">
                <a:solidFill>
                  <a:srgbClr val="548ED4"/>
                </a:solidFill>
                <a:latin typeface="Arial"/>
                <a:cs typeface="Arial"/>
              </a:rPr>
              <a:t>er</a:t>
            </a:r>
            <a:r>
              <a:rPr sz="1800" spc="-4" dirty="0" smtClean="0">
                <a:solidFill>
                  <a:srgbClr val="548ED4"/>
                </a:solidFill>
                <a:latin typeface="Arial"/>
                <a:cs typeface="Arial"/>
              </a:rPr>
              <a:t>i</a:t>
            </a:r>
            <a:r>
              <a:rPr sz="1800" spc="0" dirty="0" smtClean="0">
                <a:solidFill>
                  <a:srgbClr val="548ED4"/>
                </a:solidFill>
                <a:latin typeface="Arial"/>
                <a:cs typeface="Arial"/>
              </a:rPr>
              <a:t>ales</a:t>
            </a:r>
            <a:r>
              <a:rPr sz="1800" spc="34" dirty="0" smtClean="0">
                <a:solidFill>
                  <a:srgbClr val="548ED4"/>
                </a:solidFill>
                <a:latin typeface="Arial"/>
                <a:cs typeface="Arial"/>
              </a:rPr>
              <a:t> </a:t>
            </a:r>
            <a:r>
              <a:rPr sz="1800" spc="0" dirty="0" smtClean="0">
                <a:solidFill>
                  <a:srgbClr val="548ED4"/>
                </a:solidFill>
                <a:latin typeface="Arial"/>
                <a:cs typeface="Arial"/>
              </a:rPr>
              <a:t>p</a:t>
            </a:r>
            <a:r>
              <a:rPr sz="1800" spc="-9" dirty="0" smtClean="0">
                <a:solidFill>
                  <a:srgbClr val="548ED4"/>
                </a:solidFill>
                <a:latin typeface="Arial"/>
                <a:cs typeface="Arial"/>
              </a:rPr>
              <a:t>a</a:t>
            </a:r>
            <a:r>
              <a:rPr sz="1800" spc="0" dirty="0" smtClean="0">
                <a:solidFill>
                  <a:srgbClr val="548ED4"/>
                </a:solidFill>
                <a:latin typeface="Arial"/>
                <a:cs typeface="Arial"/>
              </a:rPr>
              <a:t>ra</a:t>
            </a:r>
            <a:r>
              <a:rPr sz="1800" spc="24" dirty="0" smtClean="0">
                <a:solidFill>
                  <a:srgbClr val="548ED4"/>
                </a:solidFill>
                <a:latin typeface="Arial"/>
                <a:cs typeface="Arial"/>
              </a:rPr>
              <a:t> </a:t>
            </a:r>
            <a:r>
              <a:rPr sz="1800" spc="4" dirty="0" smtClean="0">
                <a:solidFill>
                  <a:srgbClr val="548ED4"/>
                </a:solidFill>
                <a:latin typeface="Arial"/>
                <a:cs typeface="Arial"/>
              </a:rPr>
              <a:t>ej</a:t>
            </a:r>
            <a:r>
              <a:rPr sz="1800" spc="0" dirty="0" smtClean="0">
                <a:solidFill>
                  <a:srgbClr val="548ED4"/>
                </a:solidFill>
                <a:latin typeface="Arial"/>
                <a:cs typeface="Arial"/>
              </a:rPr>
              <a:t>ec</a:t>
            </a:r>
            <a:r>
              <a:rPr sz="1800" spc="-9" dirty="0" smtClean="0">
                <a:solidFill>
                  <a:srgbClr val="548ED4"/>
                </a:solidFill>
                <a:latin typeface="Arial"/>
                <a:cs typeface="Arial"/>
              </a:rPr>
              <a:t>u</a:t>
            </a:r>
            <a:r>
              <a:rPr sz="1800" spc="0" dirty="0" smtClean="0">
                <a:solidFill>
                  <a:srgbClr val="548ED4"/>
                </a:solidFill>
                <a:latin typeface="Arial"/>
                <a:cs typeface="Arial"/>
              </a:rPr>
              <a:t>tar</a:t>
            </a:r>
            <a:r>
              <a:rPr sz="1800" spc="29" dirty="0" smtClean="0">
                <a:solidFill>
                  <a:srgbClr val="548ED4"/>
                </a:solidFill>
                <a:latin typeface="Arial"/>
                <a:cs typeface="Arial"/>
              </a:rPr>
              <a:t> </a:t>
            </a:r>
            <a:r>
              <a:rPr sz="1800" spc="0" dirty="0" smtClean="0">
                <a:solidFill>
                  <a:srgbClr val="548ED4"/>
                </a:solidFill>
                <a:latin typeface="Arial"/>
                <a:cs typeface="Arial"/>
              </a:rPr>
              <a:t>re</a:t>
            </a:r>
            <a:r>
              <a:rPr sz="1800" spc="-9" dirty="0" smtClean="0">
                <a:solidFill>
                  <a:srgbClr val="548ED4"/>
                </a:solidFill>
                <a:latin typeface="Arial"/>
                <a:cs typeface="Arial"/>
              </a:rPr>
              <a:t>p</a:t>
            </a:r>
            <a:r>
              <a:rPr sz="1800" spc="0" dirty="0" smtClean="0">
                <a:solidFill>
                  <a:srgbClr val="548ED4"/>
                </a:solidFill>
                <a:latin typeface="Arial"/>
                <a:cs typeface="Arial"/>
              </a:rPr>
              <a:t>a</a:t>
            </a:r>
            <a:r>
              <a:rPr sz="1800" spc="4" dirty="0" smtClean="0">
                <a:solidFill>
                  <a:srgbClr val="548ED4"/>
                </a:solidFill>
                <a:latin typeface="Arial"/>
                <a:cs typeface="Arial"/>
              </a:rPr>
              <a:t>r</a:t>
            </a:r>
            <a:r>
              <a:rPr sz="1800" spc="0" dirty="0" smtClean="0">
                <a:solidFill>
                  <a:srgbClr val="548ED4"/>
                </a:solidFill>
                <a:latin typeface="Arial"/>
                <a:cs typeface="Arial"/>
              </a:rPr>
              <a:t>acio</a:t>
            </a:r>
            <a:r>
              <a:rPr sz="1800" spc="-4" dirty="0" smtClean="0">
                <a:solidFill>
                  <a:srgbClr val="548ED4"/>
                </a:solidFill>
                <a:latin typeface="Arial"/>
                <a:cs typeface="Arial"/>
              </a:rPr>
              <a:t>n</a:t>
            </a:r>
            <a:r>
              <a:rPr sz="1800" spc="0" dirty="0" smtClean="0">
                <a:solidFill>
                  <a:srgbClr val="548ED4"/>
                </a:solidFill>
                <a:latin typeface="Arial"/>
                <a:cs typeface="Arial"/>
              </a:rPr>
              <a:t>es</a:t>
            </a:r>
            <a:r>
              <a:rPr sz="1800" spc="29" dirty="0" smtClean="0">
                <a:solidFill>
                  <a:srgbClr val="548ED4"/>
                </a:solidFill>
                <a:latin typeface="Arial"/>
                <a:cs typeface="Arial"/>
              </a:rPr>
              <a:t> </a:t>
            </a:r>
            <a:r>
              <a:rPr sz="1800" spc="-4" dirty="0" smtClean="0">
                <a:solidFill>
                  <a:srgbClr val="548ED4"/>
                </a:solidFill>
                <a:latin typeface="Arial"/>
                <a:cs typeface="Arial"/>
              </a:rPr>
              <a:t>e</a:t>
            </a:r>
            <a:r>
              <a:rPr sz="1800" spc="0" dirty="0" smtClean="0">
                <a:solidFill>
                  <a:srgbClr val="548ED4"/>
                </a:solidFill>
                <a:latin typeface="Arial"/>
                <a:cs typeface="Arial"/>
              </a:rPr>
              <a:t>n</a:t>
            </a:r>
            <a:r>
              <a:rPr sz="1800" spc="24" dirty="0" smtClean="0">
                <a:solidFill>
                  <a:srgbClr val="548ED4"/>
                </a:solidFill>
                <a:latin typeface="Arial"/>
                <a:cs typeface="Arial"/>
              </a:rPr>
              <a:t> </a:t>
            </a:r>
            <a:r>
              <a:rPr sz="1800" spc="4" dirty="0" smtClean="0">
                <a:solidFill>
                  <a:srgbClr val="548ED4"/>
                </a:solidFill>
                <a:latin typeface="Arial"/>
                <a:cs typeface="Arial"/>
              </a:rPr>
              <a:t>l</a:t>
            </a:r>
            <a:r>
              <a:rPr sz="1800" spc="0" dirty="0" smtClean="0">
                <a:solidFill>
                  <a:srgbClr val="548ED4"/>
                </a:solidFill>
                <a:latin typeface="Arial"/>
                <a:cs typeface="Arial"/>
              </a:rPr>
              <a:t>as</a:t>
            </a:r>
            <a:r>
              <a:rPr sz="1800" spc="24" dirty="0" smtClean="0">
                <a:solidFill>
                  <a:srgbClr val="548ED4"/>
                </a:solidFill>
                <a:latin typeface="Arial"/>
                <a:cs typeface="Arial"/>
              </a:rPr>
              <a:t> </a:t>
            </a:r>
            <a:r>
              <a:rPr sz="1800" spc="0" dirty="0" smtClean="0">
                <a:solidFill>
                  <a:srgbClr val="548ED4"/>
                </a:solidFill>
                <a:latin typeface="Arial"/>
                <a:cs typeface="Arial"/>
              </a:rPr>
              <a:t>m</a:t>
            </a:r>
            <a:r>
              <a:rPr sz="1800" spc="4" dirty="0" smtClean="0">
                <a:solidFill>
                  <a:srgbClr val="548ED4"/>
                </a:solidFill>
                <a:latin typeface="Arial"/>
                <a:cs typeface="Arial"/>
              </a:rPr>
              <a:t>a</a:t>
            </a:r>
            <a:r>
              <a:rPr sz="1800" spc="0" dirty="0" smtClean="0">
                <a:solidFill>
                  <a:srgbClr val="548ED4"/>
                </a:solidFill>
                <a:latin typeface="Arial"/>
                <a:cs typeface="Arial"/>
              </a:rPr>
              <a:t>trices</a:t>
            </a:r>
            <a:r>
              <a:rPr sz="1800" spc="44" dirty="0" smtClean="0">
                <a:solidFill>
                  <a:srgbClr val="548ED4"/>
                </a:solidFill>
                <a:latin typeface="Arial"/>
                <a:cs typeface="Arial"/>
              </a:rPr>
              <a:t> </a:t>
            </a:r>
            <a:r>
              <a:rPr sz="1800" spc="0" dirty="0" smtClean="0">
                <a:solidFill>
                  <a:srgbClr val="548ED4"/>
                </a:solidFill>
                <a:latin typeface="Arial"/>
                <a:cs typeface="Arial"/>
              </a:rPr>
              <a:t>y </a:t>
            </a:r>
            <a:r>
              <a:rPr sz="1800" spc="-4" dirty="0" smtClean="0">
                <a:solidFill>
                  <a:srgbClr val="548ED4"/>
                </a:solidFill>
                <a:latin typeface="Arial"/>
                <a:cs typeface="Arial"/>
              </a:rPr>
              <a:t>e</a:t>
            </a:r>
            <a:r>
              <a:rPr sz="1800" spc="0" dirty="0" smtClean="0">
                <a:solidFill>
                  <a:srgbClr val="548ED4"/>
                </a:solidFill>
                <a:latin typeface="Arial"/>
                <a:cs typeface="Arial"/>
              </a:rPr>
              <a:t>n</a:t>
            </a:r>
            <a:r>
              <a:rPr sz="1800" spc="125" dirty="0" smtClean="0">
                <a:solidFill>
                  <a:srgbClr val="548ED4"/>
                </a:solidFill>
                <a:latin typeface="Arial"/>
                <a:cs typeface="Arial"/>
              </a:rPr>
              <a:t> </a:t>
            </a:r>
            <a:r>
              <a:rPr sz="1800" spc="0" dirty="0" smtClean="0">
                <a:solidFill>
                  <a:srgbClr val="548ED4"/>
                </a:solidFill>
                <a:latin typeface="Arial"/>
                <a:cs typeface="Arial"/>
              </a:rPr>
              <a:t>l</a:t>
            </a:r>
            <a:r>
              <a:rPr sz="1800" spc="-9" dirty="0" smtClean="0">
                <a:solidFill>
                  <a:srgbClr val="548ED4"/>
                </a:solidFill>
                <a:latin typeface="Arial"/>
                <a:cs typeface="Arial"/>
              </a:rPr>
              <a:t>o</a:t>
            </a:r>
            <a:r>
              <a:rPr sz="1800" spc="0" dirty="0" smtClean="0">
                <a:solidFill>
                  <a:srgbClr val="548ED4"/>
                </a:solidFill>
                <a:latin typeface="Arial"/>
                <a:cs typeface="Arial"/>
              </a:rPr>
              <a:t>s</a:t>
            </a:r>
            <a:r>
              <a:rPr sz="1800" spc="125" dirty="0" smtClean="0">
                <a:solidFill>
                  <a:srgbClr val="548ED4"/>
                </a:solidFill>
                <a:latin typeface="Arial"/>
                <a:cs typeface="Arial"/>
              </a:rPr>
              <a:t> </a:t>
            </a:r>
            <a:r>
              <a:rPr sz="1800" spc="0" dirty="0" smtClean="0">
                <a:solidFill>
                  <a:srgbClr val="548ED4"/>
                </a:solidFill>
                <a:latin typeface="Arial"/>
                <a:cs typeface="Arial"/>
              </a:rPr>
              <a:t>arr</a:t>
            </a:r>
            <a:r>
              <a:rPr sz="1800" spc="-9" dirty="0" smtClean="0">
                <a:solidFill>
                  <a:srgbClr val="548ED4"/>
                </a:solidFill>
                <a:latin typeface="Arial"/>
                <a:cs typeface="Arial"/>
              </a:rPr>
              <a:t>a</a:t>
            </a:r>
            <a:r>
              <a:rPr sz="1800" spc="0" dirty="0" smtClean="0">
                <a:solidFill>
                  <a:srgbClr val="548ED4"/>
                </a:solidFill>
                <a:latin typeface="Arial"/>
                <a:cs typeface="Arial"/>
              </a:rPr>
              <a:t>nq</a:t>
            </a:r>
            <a:r>
              <a:rPr sz="1800" spc="4" dirty="0" smtClean="0">
                <a:solidFill>
                  <a:srgbClr val="548ED4"/>
                </a:solidFill>
                <a:latin typeface="Arial"/>
                <a:cs typeface="Arial"/>
              </a:rPr>
              <a:t>u</a:t>
            </a:r>
            <a:r>
              <a:rPr sz="1800" spc="0" dirty="0" smtClean="0">
                <a:solidFill>
                  <a:srgbClr val="548ED4"/>
                </a:solidFill>
                <a:latin typeface="Arial"/>
                <a:cs typeface="Arial"/>
              </a:rPr>
              <a:t>es</a:t>
            </a:r>
            <a:r>
              <a:rPr sz="1800" spc="124" dirty="0" smtClean="0">
                <a:solidFill>
                  <a:srgbClr val="548ED4"/>
                </a:solidFill>
                <a:latin typeface="Arial"/>
                <a:cs typeface="Arial"/>
              </a:rPr>
              <a:t> </a:t>
            </a:r>
            <a:r>
              <a:rPr sz="1800" spc="0" dirty="0" smtClean="0">
                <a:solidFill>
                  <a:srgbClr val="548ED4"/>
                </a:solidFill>
                <a:latin typeface="Arial"/>
                <a:cs typeface="Arial"/>
              </a:rPr>
              <a:t>d</a:t>
            </a:r>
            <a:r>
              <a:rPr sz="1800" spc="-9" dirty="0" smtClean="0">
                <a:solidFill>
                  <a:srgbClr val="548ED4"/>
                </a:solidFill>
                <a:latin typeface="Arial"/>
                <a:cs typeface="Arial"/>
              </a:rPr>
              <a:t>o</a:t>
            </a:r>
            <a:r>
              <a:rPr sz="1800" spc="0" dirty="0" smtClean="0">
                <a:solidFill>
                  <a:srgbClr val="548ED4"/>
                </a:solidFill>
                <a:latin typeface="Arial"/>
                <a:cs typeface="Arial"/>
              </a:rPr>
              <a:t>mic</a:t>
            </a:r>
            <a:r>
              <a:rPr sz="1800" spc="-4" dirty="0" smtClean="0">
                <a:solidFill>
                  <a:srgbClr val="548ED4"/>
                </a:solidFill>
                <a:latin typeface="Arial"/>
                <a:cs typeface="Arial"/>
              </a:rPr>
              <a:t>i</a:t>
            </a:r>
            <a:r>
              <a:rPr sz="1800" spc="4" dirty="0" smtClean="0">
                <a:solidFill>
                  <a:srgbClr val="548ED4"/>
                </a:solidFill>
                <a:latin typeface="Arial"/>
                <a:cs typeface="Arial"/>
              </a:rPr>
              <a:t>l</a:t>
            </a:r>
            <a:r>
              <a:rPr sz="1800" spc="0" dirty="0" smtClean="0">
                <a:solidFill>
                  <a:srgbClr val="548ED4"/>
                </a:solidFill>
                <a:latin typeface="Arial"/>
                <a:cs typeface="Arial"/>
              </a:rPr>
              <a:t>i</a:t>
            </a:r>
            <a:r>
              <a:rPr sz="1800" spc="-9" dirty="0" smtClean="0">
                <a:solidFill>
                  <a:srgbClr val="548ED4"/>
                </a:solidFill>
                <a:latin typeface="Arial"/>
                <a:cs typeface="Arial"/>
              </a:rPr>
              <a:t>a</a:t>
            </a:r>
            <a:r>
              <a:rPr sz="1800" spc="0" dirty="0" smtClean="0">
                <a:solidFill>
                  <a:srgbClr val="548ED4"/>
                </a:solidFill>
                <a:latin typeface="Arial"/>
                <a:cs typeface="Arial"/>
              </a:rPr>
              <a:t>ra</a:t>
            </a:r>
            <a:r>
              <a:rPr sz="1800" spc="4" dirty="0" smtClean="0">
                <a:solidFill>
                  <a:srgbClr val="548ED4"/>
                </a:solidFill>
                <a:latin typeface="Arial"/>
                <a:cs typeface="Arial"/>
              </a:rPr>
              <a:t>s</a:t>
            </a:r>
            <a:r>
              <a:rPr sz="1800" spc="0" dirty="0" smtClean="0">
                <a:solidFill>
                  <a:srgbClr val="548ED4"/>
                </a:solidFill>
                <a:latin typeface="Arial"/>
                <a:cs typeface="Arial"/>
              </a:rPr>
              <a:t>,</a:t>
            </a:r>
            <a:r>
              <a:rPr sz="1800" spc="134" dirty="0" smtClean="0">
                <a:solidFill>
                  <a:srgbClr val="548ED4"/>
                </a:solidFill>
                <a:latin typeface="Arial"/>
                <a:cs typeface="Arial"/>
              </a:rPr>
              <a:t> </a:t>
            </a:r>
            <a:r>
              <a:rPr sz="1800" spc="0" dirty="0" smtClean="0">
                <a:solidFill>
                  <a:srgbClr val="548ED4"/>
                </a:solidFill>
                <a:latin typeface="Arial"/>
                <a:cs typeface="Arial"/>
              </a:rPr>
              <a:t>sin</a:t>
            </a:r>
            <a:r>
              <a:rPr sz="1800" spc="114" dirty="0" smtClean="0">
                <a:solidFill>
                  <a:srgbClr val="548ED4"/>
                </a:solidFill>
                <a:latin typeface="Arial"/>
                <a:cs typeface="Arial"/>
              </a:rPr>
              <a:t> </a:t>
            </a:r>
            <a:r>
              <a:rPr sz="1800" spc="0" dirty="0" smtClean="0">
                <a:solidFill>
                  <a:srgbClr val="548ED4"/>
                </a:solidFill>
                <a:latin typeface="Arial"/>
                <a:cs typeface="Arial"/>
              </a:rPr>
              <a:t>em</a:t>
            </a:r>
            <a:r>
              <a:rPr sz="1800" spc="-9" dirty="0" smtClean="0">
                <a:solidFill>
                  <a:srgbClr val="548ED4"/>
                </a:solidFill>
                <a:latin typeface="Arial"/>
                <a:cs typeface="Arial"/>
              </a:rPr>
              <a:t>b</a:t>
            </a:r>
            <a:r>
              <a:rPr sz="1800" spc="0" dirty="0" smtClean="0">
                <a:solidFill>
                  <a:srgbClr val="548ED4"/>
                </a:solidFill>
                <a:latin typeface="Arial"/>
                <a:cs typeface="Arial"/>
              </a:rPr>
              <a:t>ar</a:t>
            </a:r>
            <a:r>
              <a:rPr sz="1800" spc="-9" dirty="0" smtClean="0">
                <a:solidFill>
                  <a:srgbClr val="548ED4"/>
                </a:solidFill>
                <a:latin typeface="Arial"/>
                <a:cs typeface="Arial"/>
              </a:rPr>
              <a:t>g</a:t>
            </a:r>
            <a:r>
              <a:rPr sz="1800" spc="0" dirty="0" smtClean="0">
                <a:solidFill>
                  <a:srgbClr val="548ED4"/>
                </a:solidFill>
                <a:latin typeface="Arial"/>
                <a:cs typeface="Arial"/>
              </a:rPr>
              <a:t>o,</a:t>
            </a:r>
            <a:r>
              <a:rPr sz="1800" spc="124" dirty="0" smtClean="0">
                <a:solidFill>
                  <a:srgbClr val="548ED4"/>
                </a:solidFill>
                <a:latin typeface="Arial"/>
                <a:cs typeface="Arial"/>
              </a:rPr>
              <a:t> </a:t>
            </a:r>
            <a:r>
              <a:rPr sz="1800" b="1" spc="0" dirty="0" smtClean="0">
                <a:solidFill>
                  <a:srgbClr val="7030A0"/>
                </a:solidFill>
                <a:latin typeface="Arial"/>
                <a:cs typeface="Arial"/>
              </a:rPr>
              <a:t>debe</a:t>
            </a:r>
            <a:r>
              <a:rPr sz="1800" b="1" spc="-4" dirty="0" smtClean="0">
                <a:solidFill>
                  <a:srgbClr val="7030A0"/>
                </a:solidFill>
                <a:latin typeface="Arial"/>
                <a:cs typeface="Arial"/>
              </a:rPr>
              <a:t>r</a:t>
            </a:r>
            <a:r>
              <a:rPr sz="1800" b="1" spc="0" dirty="0" smtClean="0">
                <a:solidFill>
                  <a:srgbClr val="7030A0"/>
                </a:solidFill>
                <a:latin typeface="Arial"/>
                <a:cs typeface="Arial"/>
              </a:rPr>
              <a:t>á</a:t>
            </a:r>
            <a:r>
              <a:rPr sz="1800" b="1" spc="119" dirty="0" smtClean="0">
                <a:solidFill>
                  <a:srgbClr val="7030A0"/>
                </a:solidFill>
                <a:latin typeface="Arial"/>
                <a:cs typeface="Arial"/>
              </a:rPr>
              <a:t> </a:t>
            </a:r>
            <a:r>
              <a:rPr sz="1800" b="1" spc="0" dirty="0" smtClean="0">
                <a:solidFill>
                  <a:srgbClr val="7030A0"/>
                </a:solidFill>
                <a:latin typeface="Arial"/>
                <a:cs typeface="Arial"/>
              </a:rPr>
              <a:t>preo</a:t>
            </a:r>
            <a:r>
              <a:rPr sz="1800" b="1" spc="-4" dirty="0" smtClean="0">
                <a:solidFill>
                  <a:srgbClr val="7030A0"/>
                </a:solidFill>
                <a:latin typeface="Arial"/>
                <a:cs typeface="Arial"/>
              </a:rPr>
              <a:t>c</a:t>
            </a:r>
            <a:r>
              <a:rPr sz="1800" b="1" spc="0" dirty="0" smtClean="0">
                <a:solidFill>
                  <a:srgbClr val="7030A0"/>
                </a:solidFill>
                <a:latin typeface="Arial"/>
                <a:cs typeface="Arial"/>
              </a:rPr>
              <a:t>u</a:t>
            </a:r>
            <a:r>
              <a:rPr sz="1800" b="1" spc="4" dirty="0" smtClean="0">
                <a:solidFill>
                  <a:srgbClr val="7030A0"/>
                </a:solidFill>
                <a:latin typeface="Arial"/>
                <a:cs typeface="Arial"/>
              </a:rPr>
              <a:t>p</a:t>
            </a:r>
            <a:r>
              <a:rPr sz="1800" b="1" spc="0" dirty="0" smtClean="0">
                <a:solidFill>
                  <a:srgbClr val="7030A0"/>
                </a:solidFill>
                <a:latin typeface="Arial"/>
                <a:cs typeface="Arial"/>
              </a:rPr>
              <a:t>a</a:t>
            </a:r>
            <a:r>
              <a:rPr sz="1800" b="1" spc="-9" dirty="0" smtClean="0">
                <a:solidFill>
                  <a:srgbClr val="7030A0"/>
                </a:solidFill>
                <a:latin typeface="Arial"/>
                <a:cs typeface="Arial"/>
              </a:rPr>
              <a:t>r</a:t>
            </a:r>
            <a:r>
              <a:rPr sz="1800" b="1" spc="0" dirty="0" smtClean="0">
                <a:solidFill>
                  <a:srgbClr val="7030A0"/>
                </a:solidFill>
                <a:latin typeface="Arial"/>
                <a:cs typeface="Arial"/>
              </a:rPr>
              <a:t>se</a:t>
            </a:r>
            <a:r>
              <a:rPr lang="es-CL" sz="1800" b="1" spc="0" dirty="0" smtClean="0">
                <a:solidFill>
                  <a:srgbClr val="7030A0"/>
                </a:solidFill>
                <a:latin typeface="Arial"/>
                <a:cs typeface="Arial"/>
              </a:rPr>
              <a:t> de mantener el inventario de todos lo materiales y anotar su salida indicando el lugar donde fueron ocupados</a:t>
            </a:r>
            <a:endParaRPr sz="1800" dirty="0">
              <a:solidFill>
                <a:srgbClr val="7030A0"/>
              </a:solidFill>
              <a:latin typeface="Arial"/>
              <a:cs typeface="Arial"/>
            </a:endParaRPr>
          </a:p>
        </p:txBody>
      </p:sp>
      <p:sp>
        <p:nvSpPr>
          <p:cNvPr id="2" name="object 2"/>
          <p:cNvSpPr txBox="1"/>
          <p:nvPr/>
        </p:nvSpPr>
        <p:spPr>
          <a:xfrm>
            <a:off x="8051038" y="6558999"/>
            <a:ext cx="205851" cy="151892"/>
          </a:xfrm>
          <a:prstGeom prst="rect">
            <a:avLst/>
          </a:prstGeom>
        </p:spPr>
        <p:txBody>
          <a:bodyPr wrap="square" lIns="0" tIns="0" rIns="0" bIns="0" rtlCol="0">
            <a:noAutofit/>
          </a:bodyPr>
          <a:lstStyle/>
          <a:p>
            <a:pPr marL="12700">
              <a:lnSpc>
                <a:spcPts val="1135"/>
              </a:lnSpc>
              <a:spcBef>
                <a:spcPts val="56"/>
              </a:spcBef>
            </a:pPr>
            <a:endParaRPr sz="1000" dirty="0">
              <a:latin typeface="Verdana"/>
              <a:cs typeface="Verdana"/>
            </a:endParaRP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object 27"/>
          <p:cNvSpPr/>
          <p:nvPr/>
        </p:nvSpPr>
        <p:spPr>
          <a:xfrm>
            <a:off x="8439912" y="19811"/>
            <a:ext cx="286511" cy="868680"/>
          </a:xfrm>
          <a:prstGeom prst="rect">
            <a:avLst/>
          </a:prstGeom>
          <a:blipFill>
            <a:blip r:embed="rId3" cstate="print"/>
            <a:stretch>
              <a:fillRect/>
            </a:stretch>
          </a:blipFill>
        </p:spPr>
        <p:txBody>
          <a:bodyPr wrap="square" lIns="0" tIns="0" rIns="0" bIns="0" rtlCol="0">
            <a:noAutofit/>
          </a:bodyPr>
          <a:lstStyle/>
          <a:p>
            <a:endParaRPr dirty="0"/>
          </a:p>
        </p:txBody>
      </p:sp>
      <p:sp>
        <p:nvSpPr>
          <p:cNvPr id="28" name="object 28"/>
          <p:cNvSpPr/>
          <p:nvPr/>
        </p:nvSpPr>
        <p:spPr>
          <a:xfrm>
            <a:off x="8413750" y="-6350"/>
            <a:ext cx="284162" cy="866775"/>
          </a:xfrm>
          <a:custGeom>
            <a:avLst/>
            <a:gdLst/>
            <a:ahLst/>
            <a:cxnLst/>
            <a:rect l="l" t="t" r="r" b="b"/>
            <a:pathLst>
              <a:path w="284162" h="866775">
                <a:moveTo>
                  <a:pt x="284162" y="6350"/>
                </a:moveTo>
                <a:lnTo>
                  <a:pt x="0" y="6350"/>
                </a:lnTo>
                <a:lnTo>
                  <a:pt x="0" y="866775"/>
                </a:lnTo>
                <a:lnTo>
                  <a:pt x="284162" y="866775"/>
                </a:lnTo>
                <a:lnTo>
                  <a:pt x="284162" y="6350"/>
                </a:lnTo>
                <a:close/>
              </a:path>
            </a:pathLst>
          </a:custGeom>
          <a:solidFill>
            <a:srgbClr val="006CB7"/>
          </a:solidFill>
        </p:spPr>
        <p:txBody>
          <a:bodyPr wrap="square" lIns="0" tIns="0" rIns="0" bIns="0" rtlCol="0">
            <a:noAutofit/>
          </a:bodyPr>
          <a:lstStyle/>
          <a:p>
            <a:endParaRPr dirty="0"/>
          </a:p>
        </p:txBody>
      </p:sp>
      <p:sp>
        <p:nvSpPr>
          <p:cNvPr id="29" name="object 29"/>
          <p:cNvSpPr/>
          <p:nvPr/>
        </p:nvSpPr>
        <p:spPr>
          <a:xfrm>
            <a:off x="8723376" y="25907"/>
            <a:ext cx="350520" cy="862584"/>
          </a:xfrm>
          <a:prstGeom prst="rect">
            <a:avLst/>
          </a:prstGeom>
          <a:blipFill>
            <a:blip r:embed="rId4" cstate="print"/>
            <a:stretch>
              <a:fillRect/>
            </a:stretch>
          </a:blipFill>
        </p:spPr>
        <p:txBody>
          <a:bodyPr wrap="square" lIns="0" tIns="0" rIns="0" bIns="0" rtlCol="0">
            <a:noAutofit/>
          </a:bodyPr>
          <a:lstStyle/>
          <a:p>
            <a:endParaRPr dirty="0"/>
          </a:p>
        </p:txBody>
      </p:sp>
      <p:sp>
        <p:nvSpPr>
          <p:cNvPr id="30" name="object 30"/>
          <p:cNvSpPr/>
          <p:nvPr/>
        </p:nvSpPr>
        <p:spPr>
          <a:xfrm>
            <a:off x="8697976" y="0"/>
            <a:ext cx="347662" cy="860425"/>
          </a:xfrm>
          <a:custGeom>
            <a:avLst/>
            <a:gdLst/>
            <a:ahLst/>
            <a:cxnLst/>
            <a:rect l="l" t="t" r="r" b="b"/>
            <a:pathLst>
              <a:path w="347662" h="860425">
                <a:moveTo>
                  <a:pt x="0" y="860425"/>
                </a:moveTo>
                <a:lnTo>
                  <a:pt x="347662" y="860425"/>
                </a:lnTo>
                <a:lnTo>
                  <a:pt x="347662" y="0"/>
                </a:lnTo>
                <a:lnTo>
                  <a:pt x="0" y="0"/>
                </a:lnTo>
                <a:lnTo>
                  <a:pt x="0" y="860425"/>
                </a:lnTo>
                <a:close/>
              </a:path>
            </a:pathLst>
          </a:custGeom>
          <a:solidFill>
            <a:srgbClr val="EE4144"/>
          </a:solidFill>
        </p:spPr>
        <p:txBody>
          <a:bodyPr wrap="square" lIns="0" tIns="0" rIns="0" bIns="0" rtlCol="0">
            <a:noAutofit/>
          </a:bodyPr>
          <a:lstStyle/>
          <a:p>
            <a:endParaRPr dirty="0"/>
          </a:p>
        </p:txBody>
      </p:sp>
      <p:sp>
        <p:nvSpPr>
          <p:cNvPr id="23" name="object 23"/>
          <p:cNvSpPr/>
          <p:nvPr/>
        </p:nvSpPr>
        <p:spPr>
          <a:xfrm>
            <a:off x="8380476" y="6377938"/>
            <a:ext cx="288035" cy="460248"/>
          </a:xfrm>
          <a:prstGeom prst="rect">
            <a:avLst/>
          </a:prstGeom>
          <a:blipFill>
            <a:blip r:embed="rId5" cstate="print"/>
            <a:stretch>
              <a:fillRect/>
            </a:stretch>
          </a:blipFill>
        </p:spPr>
        <p:txBody>
          <a:bodyPr wrap="square" lIns="0" tIns="0" rIns="0" bIns="0" rtlCol="0">
            <a:noAutofit/>
          </a:bodyPr>
          <a:lstStyle/>
          <a:p>
            <a:endParaRPr dirty="0"/>
          </a:p>
        </p:txBody>
      </p:sp>
      <p:sp>
        <p:nvSpPr>
          <p:cNvPr id="24" name="object 24"/>
          <p:cNvSpPr/>
          <p:nvPr/>
        </p:nvSpPr>
        <p:spPr>
          <a:xfrm>
            <a:off x="8413750" y="6400799"/>
            <a:ext cx="284162" cy="457200"/>
          </a:xfrm>
          <a:custGeom>
            <a:avLst/>
            <a:gdLst/>
            <a:ahLst/>
            <a:cxnLst/>
            <a:rect l="l" t="t" r="r" b="b"/>
            <a:pathLst>
              <a:path w="284162" h="457200">
                <a:moveTo>
                  <a:pt x="284162" y="0"/>
                </a:moveTo>
                <a:lnTo>
                  <a:pt x="0" y="0"/>
                </a:lnTo>
                <a:lnTo>
                  <a:pt x="0" y="457197"/>
                </a:lnTo>
                <a:lnTo>
                  <a:pt x="284162" y="457197"/>
                </a:lnTo>
                <a:lnTo>
                  <a:pt x="284162" y="0"/>
                </a:lnTo>
                <a:close/>
              </a:path>
            </a:pathLst>
          </a:custGeom>
          <a:solidFill>
            <a:srgbClr val="006CB7"/>
          </a:solidFill>
        </p:spPr>
        <p:txBody>
          <a:bodyPr wrap="square" lIns="0" tIns="0" rIns="0" bIns="0" rtlCol="0">
            <a:noAutofit/>
          </a:bodyPr>
          <a:lstStyle/>
          <a:p>
            <a:endParaRPr dirty="0"/>
          </a:p>
        </p:txBody>
      </p:sp>
      <p:sp>
        <p:nvSpPr>
          <p:cNvPr id="25" name="object 25"/>
          <p:cNvSpPr/>
          <p:nvPr/>
        </p:nvSpPr>
        <p:spPr>
          <a:xfrm>
            <a:off x="8665464" y="6377938"/>
            <a:ext cx="350520" cy="460248"/>
          </a:xfrm>
          <a:prstGeom prst="rect">
            <a:avLst/>
          </a:prstGeom>
          <a:blipFill>
            <a:blip r:embed="rId6" cstate="print"/>
            <a:stretch>
              <a:fillRect/>
            </a:stretch>
          </a:blipFill>
        </p:spPr>
        <p:txBody>
          <a:bodyPr wrap="square" lIns="0" tIns="0" rIns="0" bIns="0" rtlCol="0">
            <a:noAutofit/>
          </a:bodyPr>
          <a:lstStyle/>
          <a:p>
            <a:endParaRPr dirty="0"/>
          </a:p>
        </p:txBody>
      </p:sp>
      <p:sp>
        <p:nvSpPr>
          <p:cNvPr id="26" name="object 26"/>
          <p:cNvSpPr/>
          <p:nvPr/>
        </p:nvSpPr>
        <p:spPr>
          <a:xfrm>
            <a:off x="8697976" y="6400799"/>
            <a:ext cx="347662" cy="457200"/>
          </a:xfrm>
          <a:custGeom>
            <a:avLst/>
            <a:gdLst/>
            <a:ahLst/>
            <a:cxnLst/>
            <a:rect l="l" t="t" r="r" b="b"/>
            <a:pathLst>
              <a:path w="347662" h="457200">
                <a:moveTo>
                  <a:pt x="347662" y="0"/>
                </a:moveTo>
                <a:lnTo>
                  <a:pt x="0" y="0"/>
                </a:lnTo>
                <a:lnTo>
                  <a:pt x="0" y="457197"/>
                </a:lnTo>
                <a:lnTo>
                  <a:pt x="347662" y="457197"/>
                </a:lnTo>
                <a:lnTo>
                  <a:pt x="347662" y="0"/>
                </a:lnTo>
                <a:close/>
              </a:path>
            </a:pathLst>
          </a:custGeom>
          <a:solidFill>
            <a:srgbClr val="EE4144"/>
          </a:solidFill>
        </p:spPr>
        <p:txBody>
          <a:bodyPr wrap="square" lIns="0" tIns="0" rIns="0" bIns="0" rtlCol="0">
            <a:noAutofit/>
          </a:bodyPr>
          <a:lstStyle/>
          <a:p>
            <a:endParaRPr dirty="0"/>
          </a:p>
        </p:txBody>
      </p:sp>
      <p:sp>
        <p:nvSpPr>
          <p:cNvPr id="2" name="object 2"/>
          <p:cNvSpPr txBox="1"/>
          <p:nvPr/>
        </p:nvSpPr>
        <p:spPr>
          <a:xfrm>
            <a:off x="8051038" y="6558999"/>
            <a:ext cx="205851" cy="151892"/>
          </a:xfrm>
          <a:prstGeom prst="rect">
            <a:avLst/>
          </a:prstGeom>
        </p:spPr>
        <p:txBody>
          <a:bodyPr wrap="square" lIns="0" tIns="0" rIns="0" bIns="0" rtlCol="0">
            <a:noAutofit/>
          </a:bodyPr>
          <a:lstStyle/>
          <a:p>
            <a:pPr marL="12700">
              <a:lnSpc>
                <a:spcPts val="1135"/>
              </a:lnSpc>
              <a:spcBef>
                <a:spcPts val="56"/>
              </a:spcBef>
            </a:pPr>
            <a:endParaRPr sz="1000" dirty="0">
              <a:latin typeface="Verdana"/>
              <a:cs typeface="Verdana"/>
            </a:endParaRPr>
          </a:p>
        </p:txBody>
      </p:sp>
      <p:sp>
        <p:nvSpPr>
          <p:cNvPr id="22" name="AutoShape 2" descr="data:image/jpeg;base64,/9j/4AAQSkZJRgABAQAAAQABAAD/2wCEAAkGBxQSEhUUERQUFBUXFRYVFRYVFhIWFxQUFRcXFxgUFRgYHCggGBolGxQUITEhJSorLi4uFx8zODMsNygtLisBCgoKDg0OGxAQGywkICQsLCwsLCwsLCwsLCwsLCwsLCwsLCwsLCwsLCwsLCwsLCwsLCwsLCwsLCwsLCwsLCwsLP/AABEIAMIBAwMBEQACEQEDEQH/xAAbAAABBQEBAAAAAAAAAAAAAAAAAQIEBQYDB//EADsQAAEDAQUGBAUDAwIHAAAAAAEAAhEDBAUSITEGE0FRYXEigZGhMlKxwdFCYvAUcuGC8QcjM0NTY5L/xAAbAQEAAgMBAQAAAAAAAAAAAAAABAUBAgMGB//EAC4RAAICAgICAgEEAAUFAAAAAAABAgMEERIhBTETQVEiIzJhFHGBkaEGFSQzQv/aAAwDAQACEQMRAD8A9xQAgBACAEAIAQAgBACAEAIAQAgEWAQLZe1OmcLjLuQ4d1FuzK6nqR3qxrLFtC2O9adQwCQeAPHssU5tdr0mZtxp1rbJ6mEcEAIAQAgBACAEAIAQAgBACAEAIAQAgBACAEAIAQAgBAVt6XuyjkfE46NH35KHlZkKOn7JNGLO716IVm2ik+NkDmDMKFV5ZN/qRIs8e4rpl7TeHAEGQcwVbxkpLaK9pp6Y5bGAQAgEWAee1682iri4VHj0JAXlMvfzPZ6THX7C0TGVwC0t1D2x6ha4/Via97OdsG4vfrRtgvWr0efFWQCAEAIAQAgBACAEAIAQAgBACAEAIAQAgBACAEAIAKA812mtLmWuoHcwR/aWiIXm8+tu1tnoMGUfiSJdjtjSyeKr9aO063y6NJsrXxUncg8gegMe69F42TdfZTZ8VGzoulZEIJQBKACgPONs2Np1zUpvBxfGwatcOPLOBlqqDOhB2fpfZdYM5qHa6F2SZvqjX1HBrGmQDq9w0A6StMOqHybkzbLun8eor2eigr0KZRjlkAgBACAEAkoBUAIAQAgBACAEAIAQAgBACAEAIAQAgBAUG1Nx0rQzG927cwZVOEcnDiFEyqYTjyl1ok4104S1Fb2eeWalUaS05N+YyARzAXnpqGy9i5aPRNlrXRNIU6RzGskS48XdVeYV1bgoropMuqxScn2XinkQp7btNZ6TsLnyeOEF0d4UazMqg9NkK3PorfFs62TaCzVMm1WzyccJ91tHKql6kb15tM/Uit2pvxzBurPL6rvkBcQDyj68FGyciUv0V+y2xqoNfJP0Zm99l6lKy797iagINRmRDWuPA8wSJ81GswuNfL7JMMzlPj9FDdl4vY4NZniIGE6EnJQfj2yXzWj0jZi8i+abgQRMA5wWmHCeIVngXS26p/RXZlKSU4miVqQAQAgFQCFAZ697+LahpU4kRiJzzOcD1VRm58q3wh7LLFwlOPOXo50b0rDNxDhxBAH0UKvyVykuXaOk8WprUTQ2eqHtDhoRK9BXNTipIqpRcXpnVdDAIAQAgBACAEAIAQAgBACAEAiAEBjdrb0Ae5rj4KYBcB+pxAIntIVF5C6Up/HH0XGDSow+R+zNXbU/qLRSadHPbI/aMyPQFR8erc0md8i3UG0au8dj/GalkrGzl2ZbEsnm0AgtVtZgxlLcXplZXlyS1LszF835aaLn2e0WhuIROGRiBEggwDxUDIsvg+Gzz/mMx7+Opa/JUMcCJGYVc/7PMS3vsdCJmNlnspe27tdKm0k7x2B2kAAExznLorDBlJWL+y58dfbzUW+j0PaB7BZq29MMNNwP+oQPchXVzioPkeidir/W36PH9n6R39Mu0a9riOgIJVDG2KlsnUZtN8WoS7PTtm6GKo+tEMl4b+4udLiOgiPVTsKpuyVr+zbKsSgq0aOVakAVACAEALAPOL2eWWyrPF0jsYIXmM6OrWeiwnypSJJvHJRO2dfgXs19wg/09OeInyJJHsV6nDTVMUzz+S07XosFKOAIAQAgBACAEAIAQAgEJWG9dsEE3vRmN4PePVRXm0p8XI7rGta3ol06gcJaQR0UiM4yW4vZxaa6Y9bmBEBgtrrC6nUqucCaNYCXATu3QB4uk5yqPOx5xs+SJb4d8XBQfTKTY6jurTSc8twjF4pEDwmCTwWmNbFWJy6M5cJKtv6Lm8tuX78CgBummCTrUjX+0cuPHou93kmp6h6PFX+UcbNQ9Iy+2VMW20iszwN3bWuB1xNJ0joQo+Rlwm9pETKzYWy5RQlCiGtDRoFAb29lZKTb2dIWDUWzNDKrKzR42OxDkTBGY7FdarpVtNHenIlVJSj9Eq/7/r2gYHkBmuFogEjmeK635tlq4v0SL/IWXrUvRUWenJChkOMmu0zV3LtJUoQ13jpjKDq0ftP2KssXNlW1F+izxfJ2xklLtHoTHyARxE+qv099npk9rY6VkyKsIBKyDJbUX7UDxSs+ZJw5fE53yt7c1UZWVOU/jq/3LPGxoKHyWGMvK0vc8ipONpLTJkgjgVWT5cnzLSHHS+MvNmbmbWINd5jUMA+IdXT7KTh01Tlpsi5l9sF0j0RogADgvQJa6KLe+xyyAQAgBACAEAIAQAgEKAzW195FmGkDGIYndRMAexVR5S+UUoL7LPxtEZtyf0UVihxVB232W1n6V0Wtkte5eIPhJAcOGfHyU/DyJVTS30V91Pyxb+0ayV6ZPZTCErIIV8WoUqFR7hiDWEkc+i5XSUYNs6VR5SSPD32sMbLg4AujLSM+a8/KHJm/mrbIY3GP30Os950pGZHcfhcXRJdng5UyLSjWa74XA9iubi17OMouJ1AWpoLCAdCAbUe1oJeYA1P4HErKWzaK2+ivdftKYAfHM4foCuvxPR1dL0SLdagAGtIJdGhBgH7lbU1vktm2PV+tbPYaLsh2C9RH0ezj6Q201iAI1J9uP481W+UzHjVbj7Z2hHbObbW7oVRVefuX81s6ulEa87bULYpNEnKSfhnipv8A3uNq4LrZtVVFPcjpdN0U6Xi+OoRnUOvZvyjoFc41FcIprv8As53XTm9P0eabX1A221wPmHqWtJ9yVVZS/dZa4r/bRP2dq1G0xVPwF5azniaMUjpr6LiqpQ1YvydJzjPcPvR6g0r0cXtJnn30xVsAlAKgBACAEAIAQAgEKAy2290PqtbVpAucwEOaNS3WRzIzy6qvzsb5FyXtE7CyPjfF+mYOzXgWHtqFRyqaLtWqSLQXhjIJ0EE9gtYLUtmGlxaRv7rvVlZoIyJEwfqOa9HjZULVr7PP348qn36JjnKWRyhv+8qJa+hUfBc2DkTGIZZga6FdlhTuhtLo4vMhVNJvs8wv+4t3QfUFdtRoIgAZ5mOfJVd/j5UrbNs3Ljk0uKMfjUPR53Wy9uCxFwxzhE5RqY+yiXzS6It9iXWjSe3U8OqieyFrs4Mt1ImA9pPmPqtnBm7rkSVozmcLfYxVbhJIzmRz/hW0ZaezeEuL2Zm+bq3LWuxzJgCIMc9VLrs5E6qzn9Gl/wCHtxstOJ9UktYRDQYxOic+gyUPNyZU9R9lz47DjY+cvo9VZUIWuH5uyuWre0XjqWuhHmTJUHyGdLKnv6+jeEeKEhV5uQ70rOp03OYJI9hz8l1qSlLTA+neO5sYqvMnBiz4ucfCPUhe6xmqcVN/g4Rh8lnFHn9l2ffacVR78LiZkicZMydcs1QZOZ8clv7LdyjHUUa6z2EmlZ7OG+Fhl75ETnJ55gn1UqnPqyONfrRE3wcpt9v0aG97eKFMu46NHMn+T5K8yL1VVyX+hDx6XbZxM/QttV+ZqEdsh6Lz0sy6Ut8i1lj1QWtFpd94vDwypniyB4zyKscLOlKXCZBvx1rlEuwrogioAQAgBACAEAiAQoDE7ZMp1aop4Wy0YnvgYujZ10z8wqTyFyU+MS48fU+DnIorp3O/YyphFLxYsRyIDHHMnqAuOFU7LUn2dcy1V1trosqVhsrn4bHaatF0+EEFzCeAGPP3V7b4aUV8iWilr8vGT4Ps61r9tdleKVoax+RLXjRw0BPI9FjDx8mdii/X5M5eRjwrcl7/AAUFaqXuLnGSTJPMleyrgoRUUeSsm5ybY3DOUSkoxku/Rom16M7tLdtFolhAqyJY3SDrPAHoF5/yWBX8bsgtHaGyuu6830AARIzy/HqvJWU830crqVJ7LG1X9jpuDGYZyJJkwZkDkuPwcX2cI0aZn6j8130SuKLC774fT44m8j9lzlUmcZ0pmgN+UwwOGbjozkf3Hko3xPZGVD2Zm9bY6pLnGTI8hnkOilVR0TaoKJebKWx9JpLHFpz08lDy4KT2z0fjOoHqGzu+NPHaHEl0FrSAIbzMcSqW/jvSLQt1wAIAWV72CLb7Eyq0NeJAMgSQARlwKlf4y7jx5dGa5cJbQ2lZQ0AAQAIA5AKNOcpvcmdOZ3p04WI7Rzb2UW2FUhlPliPrH+6s8a6co8G+iZgJKbZUWW3wNV31os5VqRa3RaDVr0wOBxHoGifwpmBW5XJ/gg5ajXU/7NuvUFACAVACAEAIAQCIBCgPOrydjrVieNRzfJpiPZeUzJfvSZ6bEj+zFC2ezt4NaPIKNGyae0zM4x12jlethDRiaIIzyy/hXqfB+Ut+VUWvaZ5zymBW63bWtNFXUqucZc4uPNxJPqV7mEIwWoo8lOcpewCyaDgjMGat91VQchjGeY11kSFEzK3OmUUSISR0ui5X42vqiA3MNMEk9eipPH+LlGznYjFk19F3arup1BDmjuMj6q3vwKblqSOGzLXxs8+nL2eNnH5h3HFedzfETpXKvtHWMtlRSzaekKla0dNHSm/JcmuzTQlQSD3H3W0EbxX4N7scbNQa11bG98A6DA3jMTJPVVOZKc5aj6PT4WNwrT/J6BY74o1PgqNnkTB91VSqkiW4tE9aaMAsAFnQBNAZXrBjS5xgASTyC2jHb0CgZtdQLoh4EwHQI76ypDx3ozxHbQ1mVKIaPEXwWYYkR+pdMaLUyTjxfLaMjdd3V61Td0wJEklxIAA4njxCuqqPlf6SbdkfEuz0XZu4RZgS52Oo7UjQD5W9OqusbFVK/spcnJlc/wCi8UsiggFQAgBACAEA0oBpKAwu1ViNGoagIwVHT1Dz8QjlxnqvP+Rx+M+S+y98fkco8PwVtO1qq0WTimdrZaw5nkforHxkZPKhr8ldnRUKJt/gqGlfU16Pm79seEZro6Bv8zWnNG3DoXB/M1jmhwFhE9mrWhHOAEnTz+yw2l2FHb0IKzcJdPhElxg5AdIWkpribKt70YC1YS+oZADiTADsvZeMzq0rpaJaqehlGzdQRwI4qvcOzVx0SrqsjahLXOjLIw/106qRRVttMnY+LPf6kWragHhDpjLiNMpgqotqcZM9HUtQSH/1IGpjjo77Bc/hbRu2jVbJXlVJ+OaQMHEHnyblqol+Po5ykjdMqAiQZHNV7g09GmyObyp/N6B34XX/AA8xsdStzHEAGSdMnfhYdMktmNnC+bLvqT6c4ZGvIjPTiFtUtPZnZhLXszaWS7C1zWicQeyIGZMEgqZ8sH0bb2TLrrNpUcbs3HSeugC7QiWkK9RRZbF1D/UOc79TC3/USD9ArTAmo2aOGfBuvZvAr4pByAVAKgBACAEAFAMKAaSgPNNsba+paC0ThYcPYDUqmutjKySn9ei3pqlGuLh9+zPstJMxnGqgunrbJyt70mWdisu8ZOMYvl5d1L8dmV4l3OUdkTyGNPJq4RehtSzPZ8QPcZj1XusXyuNkL9MuzxeR46+l/qQ5uX85z+FNb5dIhcePsd1KxOXHo1jHl2OaQVrGzb7Mzr0uiLeN5CkAAA55EgHQDST+Oi1kmntG1cefsoLPtC8vipBadRAEA8lu9OJ0+PT6JFe8w6ngYZbPjJHxZCBB4KMv7Oqraeyor2R0Y4bhJPBuUeX0Xm/IVv5W0SFVPWznd7C5xa3i4R0zOfpKrpok4WI8i+MP9zThjGwPAIA4NWVv6PoarpiuLREtFnY54wDPL4ec6+iw6012Rbcaqb/SjjbbKWvbxbl7ucozp4x6K/KxPje0a7Zy86LKO7qtDCASHRGZzg8jKprIWOeyDKG+0XNO9qbbNVONpMOgAgky38rSVb5o0UWYOzW0tJIdBxHUjpGqmTg/o6xS+zSXPtMGkbxjXR+psYhwmBrqoltU9B1r6NlY7VTrNxU3Bw6fQ8lEblHo5OOih20vcMpmiw+J2To/S0/ddaK9y2zetdmPqEvNMDv0Efz2VpBJey4k3ro9FufZyhTe2swuc6AQS6WzEYgFfUY1a1NFJfk2PcGaIFTSGOCAVAKEAqAEAIBCgGlAcnlAYDaylgqvP/kbI/uAgj2HqqHPqcbeS9F5g28quLMPRpupVjiBAqDLuP57qdqN+J17iQtypyv1epE51pLD4Rn3hc8DxE8xcn0jpm+Vjiviu2TLLf1RvxskcY5KZd/01ZBbrkQq/PVz6siWt6Fm7FYQG+CToPFIE8s4Hmu/hM2yu34LX3/ZF8tiwnX8tZDAxCWmeR4L1Ni2ebg9dDqVIjM/daRj3tm05bWiFb7oFV2LEWmANJBzC6TfRimfFmTvawbiq1uIOyBMCIPIieUeq1etEqEnIk3FQBpOec4dAHD9OZ9V53Oy5xl8cT13ifHVzr+Wa2XFkswgEyZnIZcY155KsV8k++y4t8bXdD9KSZ0pWRjXFzG4Z4fU9z9lyslyZ1wPHV4qcv8A6Opog5ls+qwm0T3XFvZwrNwOaW5cx5/QrZdojzSjLoqrfVL7QGukAHCB0l2fWVpN6gyLny1FjbSwCSOEcuP+6gJ8ioUei2szCaMjiwmOWRkeq3eJt72T3gpw5JleLPlLgdSNcuH5WlsZQZDePKPtD6QA07a/zko05N9GqjplvddsfTlzHEHTI691GnBGJaOVtJIJdqSTnqf4V0pjpmK1uS0Msbs2E6GWz11j0K7zXRbRfZsNl78wONGocgY7cndjKmYWU6nxl6ZDzMVWJyj7Nwwq+T2UTHhZA4IBQgFQAgBAIUAxyA4vQFTfVg31MtBDXZFpIkAhcMipWx4nai51S5HnG0l0PpV6WN2PECZiAC0+IDpGFb11QxsSf5MWWyyMmHXRXmuMRByVr/0/b/4/Fld5uvV+0SKdspsBd8RAyaBE9zwCu5z66KVQZY7MO/qLO5lUjC4uDgRq0kkRBEZk+y8F5ebozOcD2Xj4K3E4y7M9bags1dzKdQuY0iMpgQPDrwXp/H22X0qcigzaoVWOKLq7LW2qPC4h3LDn5Zqd8bK+UtDL3vltGWsIdU6DJp5nMgnosNt+/RmuC96MXaKpccTiScRk8TMZonvokJcTpYbUWNc1rjGswNcuE9F5jyKUbme38LJvG0Xl0sc9mJzyAfh8MZc9VA5Iu41NlnQpYf1F2mvCJ69VhtG8a2tjBZf/AGO9P8rPJGnxP8jqdlAMkl3cRn90cgqe9sSvYWvc151byHU8Z6rD046NLsdWe/QwXYySSSZ9FxjTFPZzjhwj6JdOgA0tmZnhESI5qRtHVVtR0LToANw/EJJzEarWWpezMYJLTIlpsAGYyUK7H+0QcnEWuUB1mo5QOBCrpoqJdltZLoFUzUMNjQZGec8FYYlVbW5s0/ci9pHS2XG1lGpD3OgYmg4fCW5zlry81PlhQ4OSZ0hmzckmVD3SadQZSMLvLMfUqmf2mXGt9mru2+3gCH5AaGD5c11rzbq+t9EW7Drl2kbOxV94xr/mAK9HVPnBS/JQ2R4ScSQF0NBQgFQAgBAIUAxyA5PQEeogMftrWHgbEuEnqJygd/sqvPsb1Wizwa0t2Mwtqsj2Nc6o0tcHzBj4chwVth5CpvhSvx/yVmVTK2mVr/P/AARV6QoNEOjWcwlrXObMjIkdlxtxarXucU2d6sm2tai9EYFd4xSWkcZNt7Z1pVS3NpIOkjkss1I9Vy4NkiMTTbMXGxzBUrDFiza06RzcOM8l5Py/l7ITdVX+rPS+O8ZGcPksNvYrI2IDWgcgAAvMStsm9yZbtKtaj0R75uoBuJoAjWOIUrHuafFkjFyny4soQrItRwCyYHAIajgEMCgLJgdCGBUMEa8Hw2OZA+5+i53PUDhkS41tku62hoE6nPsqWztkCnHXHbNNYmghaI52toibR0Xbl+7PDP8At4x5KZTlzguLfTOEaoykmzP3XY21WBpmAQfCYP8AM1pGahPbRPsTcOmau6tmLOYd4nxqHOOR5EK9oqosjuKKS6+6L02a2kwAADIBT9a6RDb29nUIYFCAVACAEAhQDHIDk5ARLVUDQXOMACSegWk5KMW2bQi5S0jzW8rxL7RvCCWhwMftboPZUKu53c36L10uFPBC3u4VccaOaAD3Gvuu7t1lqUf6OKq/8Vxf9mSa+CWnUZeYyXvIS5RTPFSjptEe1CHBy6pmpz3Bkxomxo7Ns3Mo2DlToxmdfoo8jsja3bVApMjTC36L5x5CDV8/8z3uDJOmOvwW1C8cIUJJnedakOrXriEFbx3tGsaoxezPUqwcSIIPJwIMc4PBXUJJotItNdHcLcyOAQ1FAWTA5DDMxfl6u3ppsMNbrGRJiUD6RAuu+nscMTi5vEEz6LHo3TTRdMvE1KhqBmKmwAQRI8U5u5aLjfCUl0QcmyCSiy0p1tDBbOcEEZKusra6ZxhNfRb2G8YCjtNG04KQ+teM5c1tCLbNHCMFsUbK16DsVncCPkfl5SFeT8dySa9lVHP02pLo1WztkqtDnVgGl0DCDMROc+a74WLKneyPlXxs0ol2FPIY8IBQgFQAgBAIUAxyAY4IDMbU2rMUhxGJ3aSAPUFU/lL2v219lt42lP8Acf0ZK2WUvcKVPXV5+UKFiY7m9/RMyshQQtGxzLRpEei5WT1a2dYR/a0ZW32ZzapJ0JOfM6Ed5z817rxeR8tK2eL8jR8dr0JZ7K6q4U2CS4x25k9ArGy1QTZDhDk9Gxr7JUiIbiaY1BJ9QSqpZk0yweNFozV6XPUoHxDE3g8aefIqxpyY2EG2iUCoqFbSMI0F3NcKLZaRqc+IJyMcl4fy8Y/4h6PYeLk/gQ59ogSch1VdGvfosdtkKve4Hw5nnwH5UmOK37N1CT7JdHeVXMqVXHwg4RzDuf4XaqrgTKa3Bdk8Lsdhra7ZjEJ7hDGjsFk1FAQwUt6bPCo8vY7C5wggiRPPosmH2Zy33S6g9gc5rsUnKco7rCD9bPSP+HFlw0HP4vfHkwR9SVNoj0eb8pP9xR/Bc7S3a2pSNSYewSD8w+U+ei4ZtMXBy/BwwrZKfH8mPpUqhcGhrpOQy1nqqNRUn0XLm4o2Oz+zLmuFS0RIzawZwebj9grfGweD5SKrJzeS4xNY1qsytOoCAcgHBAKEAqAEAIAKAYUAwoCrve5qdeC+QRo5pgxylcLceFv8kdq751fxZwslzU6LYYO5OZJ5k8VvGqMI6RpKyU3tmXoOax7g6BDnAz3Xl7YNXM9JGW6lol3LYW1GOLmhzXOcQHAEEEmDmvSYPKFS+igzNSsZbWa66dKd3TYydcLWie8BS5TlL2yKoRXpHR1FaGxGr2UOBDgCDkQcwR1WU2u0YaT6ZnrLsZSbVL3HE2ZYw6D+75s9PupM8qTjo4Qxknsj3i6ajuQMemS8hmTc7Wz1WJBQqSG3nZRUsT41aMX/AMmfpK5Y89TWyQpasRgHFXBL32aW67xbUaASA4DMfcLnskp7RIt9rbTpucSJjIcyVkxoy1F2Q7LOjRy7LKx3q9mR8Q6po2TT9mgsdrbUEtPlxCJmrWh9ptDabS5xgD36BG9GEtmOvM1HVQ+o1zRHhkECDynXJYjJP0zSUk+kes7K2Xd2Wk3jhxHu8lx+qsq1qKPJ5k+dzZ22gf4Gs+Z0ns3/ADCrvKWca+P5JHjYbm3+CkrPh7Y4R6yqWrfJMtpfwezftC9bH0eYl7OgCyYHhAOCAVAKEAqAEAIAQDSgGlANIQDHNQFXbbio1HY30wXcTz781ydMG9tHVXTS0mSadmDRDRAXRLXRy3vsUsWQc3U0BxdTQHNzVhmUef3q4h7x+531K81av3Xv8no6n+0v8ht32lzGZwWkkEdNM/dazpaXOJmNi3qRV2nZ9pfLKrW0jnnJc3m2OPeVIhlfp9dkj5dezpeD6FOju6bBlGFxjGTzla1/JKe2bVylvezOWx3hU4lqTFp6BbGg9YMnWhaCw4gYhY0bKR0t9udVcCdGkEDhlzWHHa0azfXRe2O1Cu3dOY6q0AOLQHYmjgQeH3UNUWwlyiVs7Yx9s19m2ipRoQRw5dFLXkuK1KJWvx7m9qRW3nfG9eDoGiAO+pPoq7KyHe/RY42OqFoh3DV3traHfCXj0bn7x7rpj1rnFM55E3wk0eoNXozzx0CAeEAqAVAKEAqAEAIAQCFANKAQhANIQDSEA0tQDS1AMc1AcntQEaq1Aed35UDqzy3TF76H3ledyWpWNo9BjpqtJhZnSWsaMxm49D+V2wq3Ke/o1zrFGvX2WD7K0aNA8lb/AAwXeinjbPa7PPiIJ7lQmtM9bV/BHO1fCVg6oUIa7HArI2LKwZCJyHZZRrJ6i2ev3ZZRTY1oEQ1o9BCsElo8fdNym3/Z1td20qv/AFGAnno71C52Y9c/aMwvnD0zMbS3Q2i1rqZdBdhdJmJGX0KrcrFjXHlEscbKlY9SKdjt05jgf8EFV8ZfgsJRXpnp9xXoK7B8wHiH3CvMPJVsdfaKPKx3VLf0W7VMIg8IBUAqAUIBUAIAQAgBAIUA0oBIQCEIBpCAQhAMIQHNwQHCrTlYa2ZT0zzy8bvNKqWuzBJc0/tJ49V5zMq+ObPQ4disgWN0WQFpdHGPQBWnjv8A0lZ5Hfyk99llWBBXR5deVmdSqvY8QQ4+YJyI6KvmmmetxbFOtaC7rLvarKYE4nAEft1PsCkFtmci3463I29s2RovHhBYeBafqDkVLdSaPP1+Qtg972ZK+Liq2fNwxM4PGn+r5So063EusfNhatfZVhcyYi+2Quc2isHEf8umQ5x4EjMM8+PRdao7ZAz8lVw19s9SaxTTzTewqOAElYb0Et+iivm006tJ7Q4EwSO4zEeihXXV2Rcdk2mi2E1LRkLSyaQd8pz7H/Ko4vUmi7a/SaLYes41mtGgDi7oIOvnCl4UJfNtEPNnH4tHpDVflEOCAcgFCAVACAEAIAQAgBANhAJCAQhAJCAQoBpCA5uCA41EBh9qawdXAH6WgHvJP3C8/wCSmpWaL7x8ONeyyuFsURPEk+8D2AVlgR1Siuz5btZaNpqcQiPb7mpVxFWm10aE6jsRmFrKKfs6132V/wAWc7t2foUJNKmGk5TLnGOUuJMLCgo+ja3Jss6kycaC3OByq2MOBBAIORB0I5JpGVJx9GNvDYFzqw3BDabj45/7f9o/UDy4dlGlRt9FxT5PjDUvZtLrullCmKdMQ0epPEk8Su8YpLSKu26VsuUibulscitv6xufSc1nxEZdenmuV8HKtpHaiahYmzD2q0mCxwLXDIgrzUqpwl2j0kboTj0JdxEEOAI4g6Fap6sTEkuDR6RdF3MpN/5bQ2dYH1Xp6oxUdo8zZKTlpstmhdTmOCAcEAqAEAIAQAgBACAEAIBEAkIBIQCEIBpCAY4ICJawQ0kawYWs/wCLNofyR5hvMRknM6zz4rylm+TbPUV8eOkX9goANEOIPQravInD0zjbWm+0Xd01i6Qcy0xPPKVf4dzthtlLl1KuXX2WoYphFFwIBN2gDdoB7WIB2BALgQDXU0BX3jctOsIe0HkeI7Fc51Rmu0bwslB9Mq7FsXTbUDi9xaDOEx7nkoscGtS2Snm2OOjWsZCnL+iEdAEA4BAKgBACAEAIAQAgBACAEAIBEAQgEhAJhQCFqAa6lKAzt4bHUqji4SwnM4TA9NFFsxK5PeiTXlzitERmxjm/DWcB2CjPxlbfskf9xs1rReXbdAotgSeJJ1J5lTqqo1x4xIVtsrJcmTRQK6nMXclAG5KAXclAG6KAXdIBd2gDdoAFNAODEA4NQDkAIAQAgBACAEAIAQAgBACAEAIAQAgBACAEAiwZFQwCyAQAgBACAEAIAQAgBACAEAIAQAgBACAEAID/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L"/>
          </a:p>
        </p:txBody>
      </p:sp>
      <p:sp>
        <p:nvSpPr>
          <p:cNvPr id="31" name="AutoShape 4" descr="data:image/jpeg;base64,/9j/4AAQSkZJRgABAQAAAQABAAD/2wCEAAkGBxQSEhUUERQUFBUXFRYVFRYVFhIWFxQUFRcXFxgUFRgYHCggGBolGxQUITEhJSorLi4uFx8zODMsNygtLisBCgoKDg0OGxAQGywkICQsLCwsLCwsLCwsLCwsLCwsLCwsLCwsLCwsLCwsLCwsLCwsLCwsLCwsLCwsLCwsLCwsLP/AABEIAMIBAwMBEQACEQEDEQH/xAAbAAABBQEBAAAAAAAAAAAAAAAAAQIEBQYDB//EADsQAAEDAQUGBAUDAwIHAAAAAAEAAhEDBAUSITEGE0FRYXEigZGhMlKxwdFCYvAUcuGC8QcjM0NTY5L/xAAbAQEAAgMBAQAAAAAAAAAAAAAABAUBAgMGB//EAC4RAAICAgICAgEEAAUFAAAAAAABAgMEERIhBTETQVEiIzJhFHGBkaEGFSQzQv/aAAwDAQACEQMRAD8A9xQAgBACAEAIAQAgBACAEAIAQAgEWAQLZe1OmcLjLuQ4d1FuzK6nqR3qxrLFtC2O9adQwCQeAPHssU5tdr0mZtxp1rbJ6mEcEAIAQAgBACAEAIAQAgBACAEAIAQAgBACAEAIAQAgBAVt6XuyjkfE46NH35KHlZkKOn7JNGLO716IVm2ik+NkDmDMKFV5ZN/qRIs8e4rpl7TeHAEGQcwVbxkpLaK9pp6Y5bGAQAgEWAee1682iri4VHj0JAXlMvfzPZ6THX7C0TGVwC0t1D2x6ha4/Via97OdsG4vfrRtgvWr0efFWQCAEAIAQAgBACAEAIAQAgBACAEAIAQAgBACAEAIAKA812mtLmWuoHcwR/aWiIXm8+tu1tnoMGUfiSJdjtjSyeKr9aO063y6NJsrXxUncg8gegMe69F42TdfZTZ8VGzoulZEIJQBKACgPONs2Np1zUpvBxfGwatcOPLOBlqqDOhB2fpfZdYM5qHa6F2SZvqjX1HBrGmQDq9w0A6StMOqHybkzbLun8eor2eigr0KZRjlkAgBACAEAkoBUAIAQAgBACAEAIAQAgBACAEAIAQAgBAUG1Nx0rQzG927cwZVOEcnDiFEyqYTjyl1ok4104S1Fb2eeWalUaS05N+YyARzAXnpqGy9i5aPRNlrXRNIU6RzGskS48XdVeYV1bgoropMuqxScn2XinkQp7btNZ6TsLnyeOEF0d4UazMqg9NkK3PorfFs62TaCzVMm1WzyccJ91tHKql6kb15tM/Uit2pvxzBurPL6rvkBcQDyj68FGyciUv0V+y2xqoNfJP0Zm99l6lKy797iagINRmRDWuPA8wSJ81GswuNfL7JMMzlPj9FDdl4vY4NZniIGE6EnJQfj2yXzWj0jZi8i+abgQRMA5wWmHCeIVngXS26p/RXZlKSU4miVqQAQAgFQCFAZ697+LahpU4kRiJzzOcD1VRm58q3wh7LLFwlOPOXo50b0rDNxDhxBAH0UKvyVykuXaOk8WprUTQ2eqHtDhoRK9BXNTipIqpRcXpnVdDAIAQAgBACAEAIAQAgBACAEAiAEBjdrb0Ae5rj4KYBcB+pxAIntIVF5C6Up/HH0XGDSow+R+zNXbU/qLRSadHPbI/aMyPQFR8erc0md8i3UG0au8dj/GalkrGzl2ZbEsnm0AgtVtZgxlLcXplZXlyS1LszF835aaLn2e0WhuIROGRiBEggwDxUDIsvg+Gzz/mMx7+Opa/JUMcCJGYVc/7PMS3vsdCJmNlnspe27tdKm0k7x2B2kAAExznLorDBlJWL+y58dfbzUW+j0PaB7BZq29MMNNwP+oQPchXVzioPkeidir/W36PH9n6R39Mu0a9riOgIJVDG2KlsnUZtN8WoS7PTtm6GKo+tEMl4b+4udLiOgiPVTsKpuyVr+zbKsSgq0aOVakAVACAEALAPOL2eWWyrPF0jsYIXmM6OrWeiwnypSJJvHJRO2dfgXs19wg/09OeInyJJHsV6nDTVMUzz+S07XosFKOAIAQAgBACAEAIAQAgEJWG9dsEE3vRmN4PePVRXm0p8XI7rGta3ol06gcJaQR0UiM4yW4vZxaa6Y9bmBEBgtrrC6nUqucCaNYCXATu3QB4uk5yqPOx5xs+SJb4d8XBQfTKTY6jurTSc8twjF4pEDwmCTwWmNbFWJy6M5cJKtv6Lm8tuX78CgBummCTrUjX+0cuPHou93kmp6h6PFX+UcbNQ9Iy+2VMW20iszwN3bWuB1xNJ0joQo+Rlwm9pETKzYWy5RQlCiGtDRoFAb29lZKTb2dIWDUWzNDKrKzR42OxDkTBGY7FdarpVtNHenIlVJSj9Eq/7/r2gYHkBmuFogEjmeK635tlq4v0SL/IWXrUvRUWenJChkOMmu0zV3LtJUoQ13jpjKDq0ftP2KssXNlW1F+izxfJ2xklLtHoTHyARxE+qv099npk9rY6VkyKsIBKyDJbUX7UDxSs+ZJw5fE53yt7c1UZWVOU/jq/3LPGxoKHyWGMvK0vc8ipONpLTJkgjgVWT5cnzLSHHS+MvNmbmbWINd5jUMA+IdXT7KTh01Tlpsi5l9sF0j0RogADgvQJa6KLe+xyyAQAgBACAEAIAQAgEKAzW195FmGkDGIYndRMAexVR5S+UUoL7LPxtEZtyf0UVihxVB232W1n6V0Wtkte5eIPhJAcOGfHyU/DyJVTS30V91Pyxb+0ayV6ZPZTCErIIV8WoUqFR7hiDWEkc+i5XSUYNs6VR5SSPD32sMbLg4AujLSM+a8/KHJm/mrbIY3GP30Os950pGZHcfhcXRJdng5UyLSjWa74XA9iubi17OMouJ1AWpoLCAdCAbUe1oJeYA1P4HErKWzaK2+ivdftKYAfHM4foCuvxPR1dL0SLdagAGtIJdGhBgH7lbU1vktm2PV+tbPYaLsh2C9RH0ezj6Q201iAI1J9uP481W+UzHjVbj7Z2hHbObbW7oVRVefuX81s6ulEa87bULYpNEnKSfhnipv8A3uNq4LrZtVVFPcjpdN0U6Xi+OoRnUOvZvyjoFc41FcIprv8As53XTm9P0eabX1A221wPmHqWtJ9yVVZS/dZa4r/bRP2dq1G0xVPwF5azniaMUjpr6LiqpQ1YvydJzjPcPvR6g0r0cXtJnn30xVsAlAKgBACAEAIAQAgEKAy2290PqtbVpAucwEOaNS3WRzIzy6qvzsb5FyXtE7CyPjfF+mYOzXgWHtqFRyqaLtWqSLQXhjIJ0EE9gtYLUtmGlxaRv7rvVlZoIyJEwfqOa9HjZULVr7PP348qn36JjnKWRyhv+8qJa+hUfBc2DkTGIZZga6FdlhTuhtLo4vMhVNJvs8wv+4t3QfUFdtRoIgAZ5mOfJVd/j5UrbNs3Ljk0uKMfjUPR53Wy9uCxFwxzhE5RqY+yiXzS6It9iXWjSe3U8OqieyFrs4Mt1ImA9pPmPqtnBm7rkSVozmcLfYxVbhJIzmRz/hW0ZaezeEuL2Zm+bq3LWuxzJgCIMc9VLrs5E6qzn9Gl/wCHtxstOJ9UktYRDQYxOic+gyUPNyZU9R9lz47DjY+cvo9VZUIWuH5uyuWre0XjqWuhHmTJUHyGdLKnv6+jeEeKEhV5uQ70rOp03OYJI9hz8l1qSlLTA+neO5sYqvMnBiz4ucfCPUhe6xmqcVN/g4Rh8lnFHn9l2ffacVR78LiZkicZMydcs1QZOZ8clv7LdyjHUUa6z2EmlZ7OG+Fhl75ETnJ55gn1UqnPqyONfrRE3wcpt9v0aG97eKFMu46NHMn+T5K8yL1VVyX+hDx6XbZxM/QttV+ZqEdsh6Lz0sy6Ut8i1lj1QWtFpd94vDwypniyB4zyKscLOlKXCZBvx1rlEuwrogioAQAgBACAEAiAQoDE7ZMp1aop4Wy0YnvgYujZ10z8wqTyFyU+MS48fU+DnIorp3O/YyphFLxYsRyIDHHMnqAuOFU7LUn2dcy1V1trosqVhsrn4bHaatF0+EEFzCeAGPP3V7b4aUV8iWilr8vGT4Ps61r9tdleKVoax+RLXjRw0BPI9FjDx8mdii/X5M5eRjwrcl7/AAUFaqXuLnGSTJPMleyrgoRUUeSsm5ybY3DOUSkoxku/Rom16M7tLdtFolhAqyJY3SDrPAHoF5/yWBX8bsgtHaGyuu6830AARIzy/HqvJWU830crqVJ7LG1X9jpuDGYZyJJkwZkDkuPwcX2cI0aZn6j8130SuKLC774fT44m8j9lzlUmcZ0pmgN+UwwOGbjozkf3Hko3xPZGVD2Zm9bY6pLnGTI8hnkOilVR0TaoKJebKWx9JpLHFpz08lDy4KT2z0fjOoHqGzu+NPHaHEl0FrSAIbzMcSqW/jvSLQt1wAIAWV72CLb7Eyq0NeJAMgSQARlwKlf4y7jx5dGa5cJbQ2lZQ0AAQAIA5AKNOcpvcmdOZ3p04WI7Rzb2UW2FUhlPliPrH+6s8a6co8G+iZgJKbZUWW3wNV31os5VqRa3RaDVr0wOBxHoGifwpmBW5XJ/gg5ajXU/7NuvUFACAVACAEAIAQCIBCgPOrydjrVieNRzfJpiPZeUzJfvSZ6bEj+zFC2ezt4NaPIKNGyae0zM4x12jlethDRiaIIzyy/hXqfB+Ut+VUWvaZ5zymBW63bWtNFXUqucZc4uPNxJPqV7mEIwWoo8lOcpewCyaDgjMGat91VQchjGeY11kSFEzK3OmUUSISR0ui5X42vqiA3MNMEk9eipPH+LlGznYjFk19F3arup1BDmjuMj6q3vwKblqSOGzLXxs8+nL2eNnH5h3HFedzfETpXKvtHWMtlRSzaekKla0dNHSm/JcmuzTQlQSD3H3W0EbxX4N7scbNQa11bG98A6DA3jMTJPVVOZKc5aj6PT4WNwrT/J6BY74o1PgqNnkTB91VSqkiW4tE9aaMAsAFnQBNAZXrBjS5xgASTyC2jHb0CgZtdQLoh4EwHQI76ypDx3ozxHbQ1mVKIaPEXwWYYkR+pdMaLUyTjxfLaMjdd3V61Td0wJEklxIAA4njxCuqqPlf6SbdkfEuz0XZu4RZgS52Oo7UjQD5W9OqusbFVK/spcnJlc/wCi8UsiggFQAgBACAEA0oBpKAwu1ViNGoagIwVHT1Dz8QjlxnqvP+Rx+M+S+y98fkco8PwVtO1qq0WTimdrZaw5nkforHxkZPKhr8ldnRUKJt/gqGlfU16Pm79seEZro6Bv8zWnNG3DoXB/M1jmhwFhE9mrWhHOAEnTz+yw2l2FHb0IKzcJdPhElxg5AdIWkpribKt70YC1YS+oZADiTADsvZeMzq0rpaJaqehlGzdQRwI4qvcOzVx0SrqsjahLXOjLIw/106qRRVttMnY+LPf6kWragHhDpjLiNMpgqotqcZM9HUtQSH/1IGpjjo77Bc/hbRu2jVbJXlVJ+OaQMHEHnyblqol+Po5ykjdMqAiQZHNV7g09GmyObyp/N6B34XX/AA8xsdStzHEAGSdMnfhYdMktmNnC+bLvqT6c4ZGvIjPTiFtUtPZnZhLXszaWS7C1zWicQeyIGZMEgqZ8sH0bb2TLrrNpUcbs3HSeugC7QiWkK9RRZbF1D/UOc79TC3/USD9ArTAmo2aOGfBuvZvAr4pByAVAKgBACAEAFAMKAaSgPNNsba+paC0ThYcPYDUqmutjKySn9ei3pqlGuLh9+zPstJMxnGqgunrbJyt70mWdisu8ZOMYvl5d1L8dmV4l3OUdkTyGNPJq4RehtSzPZ8QPcZj1XusXyuNkL9MuzxeR46+l/qQ5uX85z+FNb5dIhcePsd1KxOXHo1jHl2OaQVrGzb7Mzr0uiLeN5CkAAA55EgHQDST+Oi1kmntG1cefsoLPtC8vipBadRAEA8lu9OJ0+PT6JFe8w6ngYZbPjJHxZCBB4KMv7Oqraeyor2R0Y4bhJPBuUeX0Xm/IVv5W0SFVPWznd7C5xa3i4R0zOfpKrpok4WI8i+MP9zThjGwPAIA4NWVv6PoarpiuLREtFnY54wDPL4ec6+iw6012Rbcaqb/SjjbbKWvbxbl7ucozp4x6K/KxPje0a7Zy86LKO7qtDCASHRGZzg8jKprIWOeyDKG+0XNO9qbbNVONpMOgAgky38rSVb5o0UWYOzW0tJIdBxHUjpGqmTg/o6xS+zSXPtMGkbxjXR+psYhwmBrqoltU9B1r6NlY7VTrNxU3Bw6fQ8lEblHo5OOih20vcMpmiw+J2To/S0/ddaK9y2zetdmPqEvNMDv0Efz2VpBJey4k3ro9FufZyhTe2swuc6AQS6WzEYgFfUY1a1NFJfk2PcGaIFTSGOCAVAKEAqAEAIBCgGlAcnlAYDaylgqvP/kbI/uAgj2HqqHPqcbeS9F5g28quLMPRpupVjiBAqDLuP57qdqN+J17iQtypyv1epE51pLD4Rn3hc8DxE8xcn0jpm+Vjiviu2TLLf1RvxskcY5KZd/01ZBbrkQq/PVz6siWt6Fm7FYQG+CToPFIE8s4Hmu/hM2yu34LX3/ZF8tiwnX8tZDAxCWmeR4L1Ni2ebg9dDqVIjM/daRj3tm05bWiFb7oFV2LEWmANJBzC6TfRimfFmTvawbiq1uIOyBMCIPIieUeq1etEqEnIk3FQBpOec4dAHD9OZ9V53Oy5xl8cT13ifHVzr+Wa2XFkswgEyZnIZcY155KsV8k++y4t8bXdD9KSZ0pWRjXFzG4Z4fU9z9lyslyZ1wPHV4qcv8A6Opog5ls+qwm0T3XFvZwrNwOaW5cx5/QrZdojzSjLoqrfVL7QGukAHCB0l2fWVpN6gyLny1FjbSwCSOEcuP+6gJ8ioUei2szCaMjiwmOWRkeq3eJt72T3gpw5JleLPlLgdSNcuH5WlsZQZDePKPtD6QA07a/zko05N9GqjplvddsfTlzHEHTI691GnBGJaOVtJIJdqSTnqf4V0pjpmK1uS0Msbs2E6GWz11j0K7zXRbRfZsNl78wONGocgY7cndjKmYWU6nxl6ZDzMVWJyj7Nwwq+T2UTHhZA4IBQgFQAgBAIUAxyA4vQFTfVg31MtBDXZFpIkAhcMipWx4nai51S5HnG0l0PpV6WN2PECZiAC0+IDpGFb11QxsSf5MWWyyMmHXRXmuMRByVr/0/b/4/Fld5uvV+0SKdspsBd8RAyaBE9zwCu5z66KVQZY7MO/qLO5lUjC4uDgRq0kkRBEZk+y8F5ebozOcD2Xj4K3E4y7M9bags1dzKdQuY0iMpgQPDrwXp/H22X0qcigzaoVWOKLq7LW2qPC4h3LDn5Zqd8bK+UtDL3vltGWsIdU6DJp5nMgnosNt+/RmuC96MXaKpccTiScRk8TMZonvokJcTpYbUWNc1rjGswNcuE9F5jyKUbme38LJvG0Xl0sc9mJzyAfh8MZc9VA5Iu41NlnQpYf1F2mvCJ69VhtG8a2tjBZf/AGO9P8rPJGnxP8jqdlAMkl3cRn90cgqe9sSvYWvc151byHU8Z6rD046NLsdWe/QwXYySSSZ9FxjTFPZzjhwj6JdOgA0tmZnhESI5qRtHVVtR0LToANw/EJJzEarWWpezMYJLTIlpsAGYyUK7H+0QcnEWuUB1mo5QOBCrpoqJdltZLoFUzUMNjQZGec8FYYlVbW5s0/ci9pHS2XG1lGpD3OgYmg4fCW5zlry81PlhQ4OSZ0hmzckmVD3SadQZSMLvLMfUqmf2mXGt9mru2+3gCH5AaGD5c11rzbq+t9EW7Drl2kbOxV94xr/mAK9HVPnBS/JQ2R4ScSQF0NBQgFQAgBAIUAxyA5PQEeogMftrWHgbEuEnqJygd/sqvPsb1Wizwa0t2Mwtqsj2Nc6o0tcHzBj4chwVth5CpvhSvx/yVmVTK2mVr/P/AARV6QoNEOjWcwlrXObMjIkdlxtxarXucU2d6sm2tai9EYFd4xSWkcZNt7Z1pVS3NpIOkjkss1I9Vy4NkiMTTbMXGxzBUrDFiza06RzcOM8l5Py/l7ITdVX+rPS+O8ZGcPksNvYrI2IDWgcgAAvMStsm9yZbtKtaj0R75uoBuJoAjWOIUrHuafFkjFyny4soQrItRwCyYHAIajgEMCgLJgdCGBUMEa8Hw2OZA+5+i53PUDhkS41tku62hoE6nPsqWztkCnHXHbNNYmghaI52toibR0Xbl+7PDP8At4x5KZTlzguLfTOEaoykmzP3XY21WBpmAQfCYP8AM1pGahPbRPsTcOmau6tmLOYd4nxqHOOR5EK9oqosjuKKS6+6L02a2kwAADIBT9a6RDb29nUIYFCAVACAEAhQDHIDk5ARLVUDQXOMACSegWk5KMW2bQi5S0jzW8rxL7RvCCWhwMftboPZUKu53c36L10uFPBC3u4VccaOaAD3Gvuu7t1lqUf6OKq/8Vxf9mSa+CWnUZeYyXvIS5RTPFSjptEe1CHBy6pmpz3Bkxomxo7Ns3Mo2DlToxmdfoo8jsja3bVApMjTC36L5x5CDV8/8z3uDJOmOvwW1C8cIUJJnedakOrXriEFbx3tGsaoxezPUqwcSIIPJwIMc4PBXUJJotItNdHcLcyOAQ1FAWTA5DDMxfl6u3ppsMNbrGRJiUD6RAuu+nscMTi5vEEz6LHo3TTRdMvE1KhqBmKmwAQRI8U5u5aLjfCUl0QcmyCSiy0p1tDBbOcEEZKusra6ZxhNfRb2G8YCjtNG04KQ+teM5c1tCLbNHCMFsUbK16DsVncCPkfl5SFeT8dySa9lVHP02pLo1WztkqtDnVgGl0DCDMROc+a74WLKneyPlXxs0ol2FPIY8IBQgFQAgBAIUAxyAY4IDMbU2rMUhxGJ3aSAPUFU/lL2v219lt42lP8Acf0ZK2WUvcKVPXV5+UKFiY7m9/RMyshQQtGxzLRpEei5WT1a2dYR/a0ZW32ZzapJ0JOfM6Ed5z817rxeR8tK2eL8jR8dr0JZ7K6q4U2CS4x25k9ArGy1QTZDhDk9Gxr7JUiIbiaY1BJ9QSqpZk0yweNFozV6XPUoHxDE3g8aefIqxpyY2EG2iUCoqFbSMI0F3NcKLZaRqc+IJyMcl4fy8Y/4h6PYeLk/gQ59ogSch1VdGvfosdtkKve4Hw5nnwH5UmOK37N1CT7JdHeVXMqVXHwg4RzDuf4XaqrgTKa3Bdk8Lsdhra7ZjEJ7hDGjsFk1FAQwUt6bPCo8vY7C5wggiRPPosmH2Zy33S6g9gc5rsUnKco7rCD9bPSP+HFlw0HP4vfHkwR9SVNoj0eb8pP9xR/Bc7S3a2pSNSYewSD8w+U+ei4ZtMXBy/BwwrZKfH8mPpUqhcGhrpOQy1nqqNRUn0XLm4o2Oz+zLmuFS0RIzawZwebj9grfGweD5SKrJzeS4xNY1qsytOoCAcgHBAKEAqAEAIAKAYUAwoCrve5qdeC+QRo5pgxylcLceFv8kdq751fxZwslzU6LYYO5OZJ5k8VvGqMI6RpKyU3tmXoOax7g6BDnAz3Xl7YNXM9JGW6lol3LYW1GOLmhzXOcQHAEEEmDmvSYPKFS+igzNSsZbWa66dKd3TYydcLWie8BS5TlL2yKoRXpHR1FaGxGr2UOBDgCDkQcwR1WU2u0YaT6ZnrLsZSbVL3HE2ZYw6D+75s9PupM8qTjo4Qxknsj3i6ajuQMemS8hmTc7Wz1WJBQqSG3nZRUsT41aMX/AMmfpK5Y89TWyQpasRgHFXBL32aW67xbUaASA4DMfcLnskp7RIt9rbTpucSJjIcyVkxoy1F2Q7LOjRy7LKx3q9mR8Q6po2TT9mgsdrbUEtPlxCJmrWh9ptDabS5xgD36BG9GEtmOvM1HVQ+o1zRHhkECDynXJYjJP0zSUk+kes7K2Xd2Wk3jhxHu8lx+qsq1qKPJ5k+dzZ22gf4Gs+Z0ns3/ADCrvKWca+P5JHjYbm3+CkrPh7Y4R6yqWrfJMtpfwezftC9bH0eYl7OgCyYHhAOCAVAKEAqAEAIAQDSgGlANIQDHNQFXbbio1HY30wXcTz781ydMG9tHVXTS0mSadmDRDRAXRLXRy3vsUsWQc3U0BxdTQHNzVhmUef3q4h7x+531K81av3Xv8no6n+0v8ht32lzGZwWkkEdNM/dazpaXOJmNi3qRV2nZ9pfLKrW0jnnJc3m2OPeVIhlfp9dkj5dezpeD6FOju6bBlGFxjGTzla1/JKe2bVylvezOWx3hU4lqTFp6BbGg9YMnWhaCw4gYhY0bKR0t9udVcCdGkEDhlzWHHa0azfXRe2O1Cu3dOY6q0AOLQHYmjgQeH3UNUWwlyiVs7Yx9s19m2ipRoQRw5dFLXkuK1KJWvx7m9qRW3nfG9eDoGiAO+pPoq7KyHe/RY42OqFoh3DV3traHfCXj0bn7x7rpj1rnFM55E3wk0eoNXozzx0CAeEAqAVAKEAqAEAIAQCFANKAQhANIQDSEA0tQDS1AMc1AcntQEaq1Aed35UDqzy3TF76H3ledyWpWNo9BjpqtJhZnSWsaMxm49D+V2wq3Ke/o1zrFGvX2WD7K0aNA8lb/AAwXeinjbPa7PPiIJ7lQmtM9bV/BHO1fCVg6oUIa7HArI2LKwZCJyHZZRrJ6i2ev3ZZRTY1oEQ1o9BCsElo8fdNym3/Z1td20qv/AFGAnno71C52Y9c/aMwvnD0zMbS3Q2i1rqZdBdhdJmJGX0KrcrFjXHlEscbKlY9SKdjt05jgf8EFV8ZfgsJRXpnp9xXoK7B8wHiH3CvMPJVsdfaKPKx3VLf0W7VMIg8IBUAqAUIBUAIAQAgBAIUA0oBIQCEIBpCAQhAMIQHNwQHCrTlYa2ZT0zzy8bvNKqWuzBJc0/tJ49V5zMq+ObPQ4disgWN0WQFpdHGPQBWnjv8A0lZ5Hfyk99llWBBXR5deVmdSqvY8QQ4+YJyI6KvmmmetxbFOtaC7rLvarKYE4nAEft1PsCkFtmci3463I29s2RovHhBYeBafqDkVLdSaPP1+Qtg972ZK+Liq2fNwxM4PGn+r5So063EusfNhatfZVhcyYi+2Quc2isHEf8umQ5x4EjMM8+PRdao7ZAz8lVw19s9SaxTTzTewqOAElYb0Et+iivm006tJ7Q4EwSO4zEeihXXV2Rcdk2mi2E1LRkLSyaQd8pz7H/Ko4vUmi7a/SaLYes41mtGgDi7oIOvnCl4UJfNtEPNnH4tHpDVflEOCAcgFCAVACAEAIAQAgBANhAJCAQhAJCAQoBpCA5uCA41EBh9qawdXAH6WgHvJP3C8/wCSmpWaL7x8ONeyyuFsURPEk+8D2AVlgR1Siuz5btZaNpqcQiPb7mpVxFWm10aE6jsRmFrKKfs6132V/wAWc7t2foUJNKmGk5TLnGOUuJMLCgo+ja3Jss6kycaC3OByq2MOBBAIORB0I5JpGVJx9GNvDYFzqw3BDabj45/7f9o/UDy4dlGlRt9FxT5PjDUvZtLrullCmKdMQ0epPEk8Su8YpLSKu26VsuUibulscitv6xufSc1nxEZdenmuV8HKtpHaiahYmzD2q0mCxwLXDIgrzUqpwl2j0kboTj0JdxEEOAI4g6Fap6sTEkuDR6RdF3MpN/5bQ2dYH1Xp6oxUdo8zZKTlpstmhdTmOCAcEAqAEAIAQAgBACAEAIBEAkIBIQCEIBpCAY4ICJawQ0kawYWs/wCLNofyR5hvMRknM6zz4rylm+TbPUV8eOkX9goANEOIPQravInD0zjbWm+0Xd01i6Qcy0xPPKVf4dzthtlLl1KuXX2WoYphFFwIBN2gDdoB7WIB2BALgQDXU0BX3jctOsIe0HkeI7Fc51Rmu0bwslB9Mq7FsXTbUDi9xaDOEx7nkoscGtS2Snm2OOjWsZCnL+iEdAEA4BAKgBACAEAIAQAgBACAEAIBEAQgEhAJhQCFqAa6lKAzt4bHUqji4SwnM4TA9NFFsxK5PeiTXlzitERmxjm/DWcB2CjPxlbfskf9xs1rReXbdAotgSeJJ1J5lTqqo1x4xIVtsrJcmTRQK6nMXclAG5KAXclAG6KAXdIBd2gDdoAFNAODEA4NQDkAIAQAgBACAEAIAQAgBACAEAIAQAgBACAEAiwZFQwCyAQAgBACAEAIAQAgBACAEAIAQAgBACAEAID/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L"/>
          </a:p>
        </p:txBody>
      </p:sp>
      <p:pic>
        <p:nvPicPr>
          <p:cNvPr id="6149"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71800" y="4552949"/>
            <a:ext cx="2466975" cy="1847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144" name="6143 CuadroTexto"/>
          <p:cNvSpPr txBox="1"/>
          <p:nvPr/>
        </p:nvSpPr>
        <p:spPr>
          <a:xfrm>
            <a:off x="1752600" y="860425"/>
            <a:ext cx="5257800" cy="707886"/>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es-CL" sz="4000" b="1" u="sng" dirty="0" smtClean="0">
                <a:solidFill>
                  <a:srgbClr val="FFC000"/>
                </a:solidFill>
                <a:latin typeface="Arial" panose="020B0604020202020204" pitchFamily="34" charset="0"/>
                <a:cs typeface="Arial" panose="020B0604020202020204" pitchFamily="34" charset="0"/>
              </a:rPr>
              <a:t>CONCLUSIONES</a:t>
            </a:r>
            <a:endParaRPr lang="es-CL" sz="4000" b="1" u="sng" dirty="0">
              <a:solidFill>
                <a:srgbClr val="FFC000"/>
              </a:solidFill>
              <a:latin typeface="Arial" panose="020B0604020202020204" pitchFamily="34" charset="0"/>
              <a:cs typeface="Arial" panose="020B0604020202020204" pitchFamily="34" charset="0"/>
            </a:endParaRPr>
          </a:p>
        </p:txBody>
      </p:sp>
      <p:sp>
        <p:nvSpPr>
          <p:cNvPr id="6145" name="6144 CuadroTexto"/>
          <p:cNvSpPr txBox="1"/>
          <p:nvPr/>
        </p:nvSpPr>
        <p:spPr>
          <a:xfrm>
            <a:off x="838200" y="2530548"/>
            <a:ext cx="6934200" cy="1323439"/>
          </a:xfrm>
          <a:prstGeom prst="rect">
            <a:avLst/>
          </a:prstGeom>
          <a:solidFill>
            <a:srgbClr val="92D050"/>
          </a:solidFill>
          <a:ln w="38100">
            <a:solidFill>
              <a:schemeClr val="tx1"/>
            </a:solidFill>
          </a:ln>
          <a:effectLst>
            <a:glow rad="228600">
              <a:schemeClr val="accent2">
                <a:satMod val="175000"/>
                <a:alpha val="40000"/>
              </a:schemeClr>
            </a:glow>
            <a:softEdge rad="12700"/>
          </a:effectLst>
        </p:spPr>
        <p:txBody>
          <a:bodyPr wrap="square" rtlCol="0">
            <a:spAutoFit/>
          </a:bodyPr>
          <a:lstStyle/>
          <a:p>
            <a:pPr algn="just"/>
            <a:r>
              <a:rPr lang="es-CL" sz="2000" b="1" i="1" dirty="0" smtClean="0"/>
              <a:t>LA OPERACIÓN Y MANTENIMIENTO DE UN SISTEMA DE AGUA POTABLE RURAL, ES UN TRABAJO DE TODOS, TRABAJADORES, DIRECTIVOS, SOCIOS Y USUARIOS, QUE REQUIERE  VOLUNTAD, DEDICACIÓN, RESPETO Y CARIÑO POR SU COMUNIDAD.</a:t>
            </a:r>
            <a:endParaRPr lang="es-CL" sz="2000" b="1" i="1" dirty="0"/>
          </a:p>
        </p:txBody>
      </p:sp>
    </p:spTree>
  </p:cSld>
  <p:clrMapOvr>
    <a:masterClrMapping/>
  </p:clrMapOvr>
  <mc:AlternateContent xmlns:mc="http://schemas.openxmlformats.org/markup-compatibility/2006">
    <mc:Choice xmlns:p14="http://schemas.microsoft.com/office/powerpoint/2010/main" Requires="p14">
      <p:transition spd="slow" p14:dur="1200">
        <p14:prism dir="d"/>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object 35"/>
          <p:cNvSpPr/>
          <p:nvPr/>
        </p:nvSpPr>
        <p:spPr>
          <a:xfrm>
            <a:off x="8439912" y="19811"/>
            <a:ext cx="286511" cy="868680"/>
          </a:xfrm>
          <a:prstGeom prst="rect">
            <a:avLst/>
          </a:prstGeom>
          <a:blipFill>
            <a:blip r:embed="rId3" cstate="print"/>
            <a:stretch>
              <a:fillRect/>
            </a:stretch>
          </a:blipFill>
        </p:spPr>
        <p:txBody>
          <a:bodyPr wrap="square" lIns="0" tIns="0" rIns="0" bIns="0" rtlCol="0">
            <a:noAutofit/>
          </a:bodyPr>
          <a:lstStyle/>
          <a:p>
            <a:endParaRPr dirty="0"/>
          </a:p>
        </p:txBody>
      </p:sp>
      <p:sp>
        <p:nvSpPr>
          <p:cNvPr id="36" name="object 36"/>
          <p:cNvSpPr/>
          <p:nvPr/>
        </p:nvSpPr>
        <p:spPr>
          <a:xfrm>
            <a:off x="8413750" y="-6350"/>
            <a:ext cx="284162" cy="866775"/>
          </a:xfrm>
          <a:custGeom>
            <a:avLst/>
            <a:gdLst/>
            <a:ahLst/>
            <a:cxnLst/>
            <a:rect l="l" t="t" r="r" b="b"/>
            <a:pathLst>
              <a:path w="284162" h="866775">
                <a:moveTo>
                  <a:pt x="284162" y="6350"/>
                </a:moveTo>
                <a:lnTo>
                  <a:pt x="0" y="6350"/>
                </a:lnTo>
                <a:lnTo>
                  <a:pt x="0" y="866775"/>
                </a:lnTo>
                <a:lnTo>
                  <a:pt x="284162" y="866775"/>
                </a:lnTo>
                <a:lnTo>
                  <a:pt x="284162" y="6350"/>
                </a:lnTo>
                <a:close/>
              </a:path>
            </a:pathLst>
          </a:custGeom>
          <a:solidFill>
            <a:srgbClr val="006CB7"/>
          </a:solidFill>
        </p:spPr>
        <p:txBody>
          <a:bodyPr wrap="square" lIns="0" tIns="0" rIns="0" bIns="0" rtlCol="0">
            <a:noAutofit/>
          </a:bodyPr>
          <a:lstStyle/>
          <a:p>
            <a:endParaRPr dirty="0"/>
          </a:p>
        </p:txBody>
      </p:sp>
      <p:sp>
        <p:nvSpPr>
          <p:cNvPr id="37" name="object 37"/>
          <p:cNvSpPr/>
          <p:nvPr/>
        </p:nvSpPr>
        <p:spPr>
          <a:xfrm>
            <a:off x="8723376" y="25907"/>
            <a:ext cx="350520" cy="862584"/>
          </a:xfrm>
          <a:prstGeom prst="rect">
            <a:avLst/>
          </a:prstGeom>
          <a:blipFill>
            <a:blip r:embed="rId4" cstate="print"/>
            <a:stretch>
              <a:fillRect/>
            </a:stretch>
          </a:blipFill>
        </p:spPr>
        <p:txBody>
          <a:bodyPr wrap="square" lIns="0" tIns="0" rIns="0" bIns="0" rtlCol="0">
            <a:noAutofit/>
          </a:bodyPr>
          <a:lstStyle/>
          <a:p>
            <a:endParaRPr dirty="0"/>
          </a:p>
        </p:txBody>
      </p:sp>
      <p:sp>
        <p:nvSpPr>
          <p:cNvPr id="38" name="object 38"/>
          <p:cNvSpPr/>
          <p:nvPr/>
        </p:nvSpPr>
        <p:spPr>
          <a:xfrm>
            <a:off x="8697976" y="0"/>
            <a:ext cx="347662" cy="860425"/>
          </a:xfrm>
          <a:custGeom>
            <a:avLst/>
            <a:gdLst/>
            <a:ahLst/>
            <a:cxnLst/>
            <a:rect l="l" t="t" r="r" b="b"/>
            <a:pathLst>
              <a:path w="347662" h="860425">
                <a:moveTo>
                  <a:pt x="0" y="860425"/>
                </a:moveTo>
                <a:lnTo>
                  <a:pt x="347662" y="860425"/>
                </a:lnTo>
                <a:lnTo>
                  <a:pt x="347662" y="0"/>
                </a:lnTo>
                <a:lnTo>
                  <a:pt x="0" y="0"/>
                </a:lnTo>
                <a:lnTo>
                  <a:pt x="0" y="860425"/>
                </a:lnTo>
                <a:close/>
              </a:path>
            </a:pathLst>
          </a:custGeom>
          <a:solidFill>
            <a:srgbClr val="EE4144"/>
          </a:solidFill>
        </p:spPr>
        <p:txBody>
          <a:bodyPr wrap="square" lIns="0" tIns="0" rIns="0" bIns="0" rtlCol="0">
            <a:noAutofit/>
          </a:bodyPr>
          <a:lstStyle/>
          <a:p>
            <a:endParaRPr dirty="0"/>
          </a:p>
        </p:txBody>
      </p:sp>
      <p:sp>
        <p:nvSpPr>
          <p:cNvPr id="31" name="object 31"/>
          <p:cNvSpPr/>
          <p:nvPr/>
        </p:nvSpPr>
        <p:spPr>
          <a:xfrm>
            <a:off x="8380476" y="6377938"/>
            <a:ext cx="288035" cy="460248"/>
          </a:xfrm>
          <a:prstGeom prst="rect">
            <a:avLst/>
          </a:prstGeom>
          <a:blipFill>
            <a:blip r:embed="rId5" cstate="print"/>
            <a:stretch>
              <a:fillRect/>
            </a:stretch>
          </a:blipFill>
        </p:spPr>
        <p:txBody>
          <a:bodyPr wrap="square" lIns="0" tIns="0" rIns="0" bIns="0" rtlCol="0">
            <a:noAutofit/>
          </a:bodyPr>
          <a:lstStyle/>
          <a:p>
            <a:endParaRPr dirty="0"/>
          </a:p>
        </p:txBody>
      </p:sp>
      <p:sp>
        <p:nvSpPr>
          <p:cNvPr id="32" name="object 32"/>
          <p:cNvSpPr/>
          <p:nvPr/>
        </p:nvSpPr>
        <p:spPr>
          <a:xfrm>
            <a:off x="8413750" y="6400799"/>
            <a:ext cx="284162" cy="457200"/>
          </a:xfrm>
          <a:custGeom>
            <a:avLst/>
            <a:gdLst/>
            <a:ahLst/>
            <a:cxnLst/>
            <a:rect l="l" t="t" r="r" b="b"/>
            <a:pathLst>
              <a:path w="284162" h="457200">
                <a:moveTo>
                  <a:pt x="284162" y="0"/>
                </a:moveTo>
                <a:lnTo>
                  <a:pt x="0" y="0"/>
                </a:lnTo>
                <a:lnTo>
                  <a:pt x="0" y="457197"/>
                </a:lnTo>
                <a:lnTo>
                  <a:pt x="284162" y="457197"/>
                </a:lnTo>
                <a:lnTo>
                  <a:pt x="284162" y="0"/>
                </a:lnTo>
                <a:close/>
              </a:path>
            </a:pathLst>
          </a:custGeom>
          <a:solidFill>
            <a:srgbClr val="006CB7"/>
          </a:solidFill>
        </p:spPr>
        <p:txBody>
          <a:bodyPr wrap="square" lIns="0" tIns="0" rIns="0" bIns="0" rtlCol="0">
            <a:noAutofit/>
          </a:bodyPr>
          <a:lstStyle/>
          <a:p>
            <a:endParaRPr dirty="0"/>
          </a:p>
        </p:txBody>
      </p:sp>
      <p:sp>
        <p:nvSpPr>
          <p:cNvPr id="33" name="object 33"/>
          <p:cNvSpPr/>
          <p:nvPr/>
        </p:nvSpPr>
        <p:spPr>
          <a:xfrm>
            <a:off x="8665464" y="6377938"/>
            <a:ext cx="350520" cy="460248"/>
          </a:xfrm>
          <a:prstGeom prst="rect">
            <a:avLst/>
          </a:prstGeom>
          <a:blipFill>
            <a:blip r:embed="rId6" cstate="print"/>
            <a:stretch>
              <a:fillRect/>
            </a:stretch>
          </a:blipFill>
        </p:spPr>
        <p:txBody>
          <a:bodyPr wrap="square" lIns="0" tIns="0" rIns="0" bIns="0" rtlCol="0">
            <a:noAutofit/>
          </a:bodyPr>
          <a:lstStyle/>
          <a:p>
            <a:endParaRPr dirty="0"/>
          </a:p>
        </p:txBody>
      </p:sp>
      <p:sp>
        <p:nvSpPr>
          <p:cNvPr id="34" name="object 34"/>
          <p:cNvSpPr/>
          <p:nvPr/>
        </p:nvSpPr>
        <p:spPr>
          <a:xfrm>
            <a:off x="8697976" y="6400799"/>
            <a:ext cx="347662" cy="457200"/>
          </a:xfrm>
          <a:custGeom>
            <a:avLst/>
            <a:gdLst/>
            <a:ahLst/>
            <a:cxnLst/>
            <a:rect l="l" t="t" r="r" b="b"/>
            <a:pathLst>
              <a:path w="347662" h="457200">
                <a:moveTo>
                  <a:pt x="347662" y="0"/>
                </a:moveTo>
                <a:lnTo>
                  <a:pt x="0" y="0"/>
                </a:lnTo>
                <a:lnTo>
                  <a:pt x="0" y="457197"/>
                </a:lnTo>
                <a:lnTo>
                  <a:pt x="347662" y="457197"/>
                </a:lnTo>
                <a:lnTo>
                  <a:pt x="347662" y="0"/>
                </a:lnTo>
                <a:close/>
              </a:path>
            </a:pathLst>
          </a:custGeom>
          <a:solidFill>
            <a:srgbClr val="EE4144"/>
          </a:solidFill>
        </p:spPr>
        <p:txBody>
          <a:bodyPr wrap="square" lIns="0" tIns="0" rIns="0" bIns="0" rtlCol="0">
            <a:noAutofit/>
          </a:bodyPr>
          <a:lstStyle/>
          <a:p>
            <a:endParaRPr dirty="0"/>
          </a:p>
        </p:txBody>
      </p:sp>
      <p:sp>
        <p:nvSpPr>
          <p:cNvPr id="28" name="object 28"/>
          <p:cNvSpPr txBox="1"/>
          <p:nvPr/>
        </p:nvSpPr>
        <p:spPr>
          <a:xfrm>
            <a:off x="3134360" y="466334"/>
            <a:ext cx="3243946" cy="482904"/>
          </a:xfrm>
          <a:prstGeom prst="rect">
            <a:avLst/>
          </a:prstGeom>
        </p:spPr>
        <p:txBody>
          <a:bodyPr wrap="square" lIns="0" tIns="0" rIns="0" bIns="0" rtlCol="0">
            <a:noAutofit/>
          </a:bodyPr>
          <a:lstStyle/>
          <a:p>
            <a:pPr marL="12700">
              <a:lnSpc>
                <a:spcPts val="3779"/>
              </a:lnSpc>
              <a:spcBef>
                <a:spcPts val="189"/>
              </a:spcBef>
            </a:pPr>
            <a:endParaRPr sz="3600" dirty="0">
              <a:latin typeface="Arial"/>
              <a:cs typeface="Arial"/>
            </a:endParaRPr>
          </a:p>
        </p:txBody>
      </p:sp>
      <p:sp>
        <p:nvSpPr>
          <p:cNvPr id="27" name="object 27"/>
          <p:cNvSpPr txBox="1"/>
          <p:nvPr/>
        </p:nvSpPr>
        <p:spPr>
          <a:xfrm>
            <a:off x="794715" y="2358548"/>
            <a:ext cx="1900834" cy="330200"/>
          </a:xfrm>
          <a:prstGeom prst="rect">
            <a:avLst/>
          </a:prstGeom>
        </p:spPr>
        <p:txBody>
          <a:bodyPr wrap="square" lIns="0" tIns="0" rIns="0" bIns="0" rtlCol="0">
            <a:noAutofit/>
          </a:bodyPr>
          <a:lstStyle/>
          <a:p>
            <a:pPr marL="12700">
              <a:lnSpc>
                <a:spcPts val="2555"/>
              </a:lnSpc>
              <a:spcBef>
                <a:spcPts val="127"/>
              </a:spcBef>
            </a:pPr>
            <a:endParaRPr sz="2400" dirty="0">
              <a:latin typeface="Arial"/>
              <a:cs typeface="Arial"/>
            </a:endParaRPr>
          </a:p>
        </p:txBody>
      </p:sp>
      <p:sp>
        <p:nvSpPr>
          <p:cNvPr id="2" name="object 2"/>
          <p:cNvSpPr txBox="1"/>
          <p:nvPr/>
        </p:nvSpPr>
        <p:spPr>
          <a:xfrm>
            <a:off x="8131809" y="6558999"/>
            <a:ext cx="124790" cy="151892"/>
          </a:xfrm>
          <a:prstGeom prst="rect">
            <a:avLst/>
          </a:prstGeom>
        </p:spPr>
        <p:txBody>
          <a:bodyPr wrap="square" lIns="0" tIns="0" rIns="0" bIns="0" rtlCol="0">
            <a:noAutofit/>
          </a:bodyPr>
          <a:lstStyle/>
          <a:p>
            <a:pPr marL="12700">
              <a:lnSpc>
                <a:spcPts val="1135"/>
              </a:lnSpc>
              <a:spcBef>
                <a:spcPts val="56"/>
              </a:spcBef>
            </a:pPr>
            <a:endParaRPr sz="1000" dirty="0">
              <a:latin typeface="Verdana"/>
              <a:cs typeface="Verdana"/>
            </a:endParaRPr>
          </a:p>
        </p:txBody>
      </p:sp>
      <p:pic>
        <p:nvPicPr>
          <p:cNvPr id="18" name="Picture 2" descr="http://agua.org.mx/ninos/wp-content/uploads/2012/10/ciclo-del-agua1.jpg">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11560" y="1066800"/>
            <a:ext cx="7602822" cy="5112567"/>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026" descr="C:\Mis documentos\Mis imágenes\cicloagua.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791284" y="389860"/>
            <a:ext cx="1437928" cy="584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8183132"/>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ject 9"/>
          <p:cNvSpPr/>
          <p:nvPr/>
        </p:nvSpPr>
        <p:spPr>
          <a:xfrm>
            <a:off x="8439912" y="19811"/>
            <a:ext cx="286511" cy="868680"/>
          </a:xfrm>
          <a:prstGeom prst="rect">
            <a:avLst/>
          </a:prstGeom>
          <a:blipFill>
            <a:blip r:embed="rId3" cstate="print"/>
            <a:stretch>
              <a:fillRect/>
            </a:stretch>
          </a:blipFill>
        </p:spPr>
        <p:txBody>
          <a:bodyPr wrap="square" lIns="0" tIns="0" rIns="0" bIns="0" rtlCol="0">
            <a:noAutofit/>
          </a:bodyPr>
          <a:lstStyle/>
          <a:p>
            <a:endParaRPr dirty="0"/>
          </a:p>
        </p:txBody>
      </p:sp>
      <p:sp>
        <p:nvSpPr>
          <p:cNvPr id="10" name="object 10"/>
          <p:cNvSpPr/>
          <p:nvPr/>
        </p:nvSpPr>
        <p:spPr>
          <a:xfrm>
            <a:off x="8413750" y="-6350"/>
            <a:ext cx="284162" cy="866775"/>
          </a:xfrm>
          <a:custGeom>
            <a:avLst/>
            <a:gdLst/>
            <a:ahLst/>
            <a:cxnLst/>
            <a:rect l="l" t="t" r="r" b="b"/>
            <a:pathLst>
              <a:path w="284162" h="866775">
                <a:moveTo>
                  <a:pt x="284162" y="6350"/>
                </a:moveTo>
                <a:lnTo>
                  <a:pt x="0" y="6350"/>
                </a:lnTo>
                <a:lnTo>
                  <a:pt x="0" y="866775"/>
                </a:lnTo>
                <a:lnTo>
                  <a:pt x="284162" y="866775"/>
                </a:lnTo>
                <a:lnTo>
                  <a:pt x="284162" y="6350"/>
                </a:lnTo>
                <a:close/>
              </a:path>
            </a:pathLst>
          </a:custGeom>
          <a:solidFill>
            <a:srgbClr val="006CB7"/>
          </a:solidFill>
        </p:spPr>
        <p:txBody>
          <a:bodyPr wrap="square" lIns="0" tIns="0" rIns="0" bIns="0" rtlCol="0">
            <a:noAutofit/>
          </a:bodyPr>
          <a:lstStyle/>
          <a:p>
            <a:endParaRPr dirty="0"/>
          </a:p>
        </p:txBody>
      </p:sp>
      <p:sp>
        <p:nvSpPr>
          <p:cNvPr id="11" name="object 11"/>
          <p:cNvSpPr/>
          <p:nvPr/>
        </p:nvSpPr>
        <p:spPr>
          <a:xfrm>
            <a:off x="8723376" y="25907"/>
            <a:ext cx="350520" cy="862584"/>
          </a:xfrm>
          <a:prstGeom prst="rect">
            <a:avLst/>
          </a:prstGeom>
          <a:blipFill>
            <a:blip r:embed="rId4" cstate="print"/>
            <a:stretch>
              <a:fillRect/>
            </a:stretch>
          </a:blipFill>
        </p:spPr>
        <p:txBody>
          <a:bodyPr wrap="square" lIns="0" tIns="0" rIns="0" bIns="0" rtlCol="0">
            <a:noAutofit/>
          </a:bodyPr>
          <a:lstStyle/>
          <a:p>
            <a:endParaRPr dirty="0"/>
          </a:p>
        </p:txBody>
      </p:sp>
      <p:sp>
        <p:nvSpPr>
          <p:cNvPr id="12" name="object 12"/>
          <p:cNvSpPr/>
          <p:nvPr/>
        </p:nvSpPr>
        <p:spPr>
          <a:xfrm>
            <a:off x="8697976" y="0"/>
            <a:ext cx="347662" cy="860425"/>
          </a:xfrm>
          <a:custGeom>
            <a:avLst/>
            <a:gdLst/>
            <a:ahLst/>
            <a:cxnLst/>
            <a:rect l="l" t="t" r="r" b="b"/>
            <a:pathLst>
              <a:path w="347662" h="860425">
                <a:moveTo>
                  <a:pt x="0" y="860425"/>
                </a:moveTo>
                <a:lnTo>
                  <a:pt x="347662" y="860425"/>
                </a:lnTo>
                <a:lnTo>
                  <a:pt x="347662" y="0"/>
                </a:lnTo>
                <a:lnTo>
                  <a:pt x="0" y="0"/>
                </a:lnTo>
                <a:lnTo>
                  <a:pt x="0" y="860425"/>
                </a:lnTo>
                <a:close/>
              </a:path>
            </a:pathLst>
          </a:custGeom>
          <a:solidFill>
            <a:srgbClr val="EE4144"/>
          </a:solidFill>
        </p:spPr>
        <p:txBody>
          <a:bodyPr wrap="square" lIns="0" tIns="0" rIns="0" bIns="0" rtlCol="0">
            <a:noAutofit/>
          </a:bodyPr>
          <a:lstStyle/>
          <a:p>
            <a:endParaRPr dirty="0"/>
          </a:p>
        </p:txBody>
      </p:sp>
      <p:sp>
        <p:nvSpPr>
          <p:cNvPr id="5" name="object 5"/>
          <p:cNvSpPr/>
          <p:nvPr/>
        </p:nvSpPr>
        <p:spPr>
          <a:xfrm>
            <a:off x="8380476" y="6377938"/>
            <a:ext cx="288035" cy="460248"/>
          </a:xfrm>
          <a:prstGeom prst="rect">
            <a:avLst/>
          </a:prstGeom>
          <a:blipFill>
            <a:blip r:embed="rId5" cstate="print"/>
            <a:stretch>
              <a:fillRect/>
            </a:stretch>
          </a:blipFill>
        </p:spPr>
        <p:txBody>
          <a:bodyPr wrap="square" lIns="0" tIns="0" rIns="0" bIns="0" rtlCol="0">
            <a:noAutofit/>
          </a:bodyPr>
          <a:lstStyle/>
          <a:p>
            <a:endParaRPr dirty="0"/>
          </a:p>
        </p:txBody>
      </p:sp>
      <p:sp>
        <p:nvSpPr>
          <p:cNvPr id="6" name="object 6"/>
          <p:cNvSpPr/>
          <p:nvPr/>
        </p:nvSpPr>
        <p:spPr>
          <a:xfrm>
            <a:off x="8413750" y="6400799"/>
            <a:ext cx="284162" cy="457200"/>
          </a:xfrm>
          <a:custGeom>
            <a:avLst/>
            <a:gdLst/>
            <a:ahLst/>
            <a:cxnLst/>
            <a:rect l="l" t="t" r="r" b="b"/>
            <a:pathLst>
              <a:path w="284162" h="457200">
                <a:moveTo>
                  <a:pt x="284162" y="0"/>
                </a:moveTo>
                <a:lnTo>
                  <a:pt x="0" y="0"/>
                </a:lnTo>
                <a:lnTo>
                  <a:pt x="0" y="457197"/>
                </a:lnTo>
                <a:lnTo>
                  <a:pt x="284162" y="457197"/>
                </a:lnTo>
                <a:lnTo>
                  <a:pt x="284162" y="0"/>
                </a:lnTo>
                <a:close/>
              </a:path>
            </a:pathLst>
          </a:custGeom>
          <a:solidFill>
            <a:srgbClr val="006CB7"/>
          </a:solidFill>
        </p:spPr>
        <p:txBody>
          <a:bodyPr wrap="square" lIns="0" tIns="0" rIns="0" bIns="0" rtlCol="0">
            <a:noAutofit/>
          </a:bodyPr>
          <a:lstStyle/>
          <a:p>
            <a:endParaRPr dirty="0"/>
          </a:p>
        </p:txBody>
      </p:sp>
      <p:sp>
        <p:nvSpPr>
          <p:cNvPr id="7" name="object 7"/>
          <p:cNvSpPr/>
          <p:nvPr/>
        </p:nvSpPr>
        <p:spPr>
          <a:xfrm>
            <a:off x="8665464" y="6377938"/>
            <a:ext cx="350520" cy="460248"/>
          </a:xfrm>
          <a:prstGeom prst="rect">
            <a:avLst/>
          </a:prstGeom>
          <a:blipFill>
            <a:blip r:embed="rId6" cstate="print"/>
            <a:stretch>
              <a:fillRect/>
            </a:stretch>
          </a:blipFill>
        </p:spPr>
        <p:txBody>
          <a:bodyPr wrap="square" lIns="0" tIns="0" rIns="0" bIns="0" rtlCol="0">
            <a:noAutofit/>
          </a:bodyPr>
          <a:lstStyle/>
          <a:p>
            <a:endParaRPr dirty="0"/>
          </a:p>
        </p:txBody>
      </p:sp>
      <p:sp>
        <p:nvSpPr>
          <p:cNvPr id="8" name="object 8"/>
          <p:cNvSpPr/>
          <p:nvPr/>
        </p:nvSpPr>
        <p:spPr>
          <a:xfrm>
            <a:off x="8697976" y="6400799"/>
            <a:ext cx="347662" cy="457200"/>
          </a:xfrm>
          <a:custGeom>
            <a:avLst/>
            <a:gdLst/>
            <a:ahLst/>
            <a:cxnLst/>
            <a:rect l="l" t="t" r="r" b="b"/>
            <a:pathLst>
              <a:path w="347662" h="457200">
                <a:moveTo>
                  <a:pt x="347662" y="0"/>
                </a:moveTo>
                <a:lnTo>
                  <a:pt x="0" y="0"/>
                </a:lnTo>
                <a:lnTo>
                  <a:pt x="0" y="457197"/>
                </a:lnTo>
                <a:lnTo>
                  <a:pt x="347662" y="457197"/>
                </a:lnTo>
                <a:lnTo>
                  <a:pt x="347662" y="0"/>
                </a:lnTo>
                <a:close/>
              </a:path>
            </a:pathLst>
          </a:custGeom>
          <a:solidFill>
            <a:srgbClr val="EE4144"/>
          </a:solidFill>
        </p:spPr>
        <p:txBody>
          <a:bodyPr wrap="square" lIns="0" tIns="0" rIns="0" bIns="0" rtlCol="0">
            <a:noAutofit/>
          </a:bodyPr>
          <a:lstStyle/>
          <a:p>
            <a:endParaRPr dirty="0"/>
          </a:p>
        </p:txBody>
      </p:sp>
      <p:sp>
        <p:nvSpPr>
          <p:cNvPr id="4" name="object 4"/>
          <p:cNvSpPr/>
          <p:nvPr/>
        </p:nvSpPr>
        <p:spPr>
          <a:xfrm>
            <a:off x="1976627" y="1395984"/>
            <a:ext cx="4396740" cy="4396740"/>
          </a:xfrm>
          <a:prstGeom prst="rect">
            <a:avLst/>
          </a:prstGeom>
          <a:blipFill>
            <a:blip r:embed="rId7" cstate="print"/>
            <a:stretch>
              <a:fillRect/>
            </a:stretch>
          </a:blipFill>
        </p:spPr>
        <p:txBody>
          <a:bodyPr wrap="square" lIns="0" tIns="0" rIns="0" bIns="0" rtlCol="0">
            <a:noAutofit/>
          </a:bodyPr>
          <a:lstStyle/>
          <a:p>
            <a:endParaRPr dirty="0"/>
          </a:p>
        </p:txBody>
      </p:sp>
      <p:sp>
        <p:nvSpPr>
          <p:cNvPr id="2" name="object 2"/>
          <p:cNvSpPr txBox="1"/>
          <p:nvPr/>
        </p:nvSpPr>
        <p:spPr>
          <a:xfrm>
            <a:off x="8051038" y="6558999"/>
            <a:ext cx="205851" cy="151892"/>
          </a:xfrm>
          <a:prstGeom prst="rect">
            <a:avLst/>
          </a:prstGeom>
        </p:spPr>
        <p:txBody>
          <a:bodyPr wrap="square" lIns="0" tIns="0" rIns="0" bIns="0" rtlCol="0">
            <a:noAutofit/>
          </a:bodyPr>
          <a:lstStyle/>
          <a:p>
            <a:pPr marL="12700">
              <a:lnSpc>
                <a:spcPts val="1135"/>
              </a:lnSpc>
              <a:spcBef>
                <a:spcPts val="56"/>
              </a:spcBef>
            </a:pPr>
            <a:endParaRPr sz="1000" dirty="0">
              <a:latin typeface="Verdana"/>
              <a:cs typeface="Verdana"/>
            </a:endParaRPr>
          </a:p>
        </p:txBody>
      </p:sp>
    </p:spTree>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bject 13"/>
          <p:cNvSpPr/>
          <p:nvPr/>
        </p:nvSpPr>
        <p:spPr>
          <a:xfrm>
            <a:off x="0" y="0"/>
            <a:ext cx="9144000" cy="6858000"/>
          </a:xfrm>
          <a:custGeom>
            <a:avLst/>
            <a:gdLst/>
            <a:ahLst/>
            <a:cxnLst/>
            <a:rect l="l" t="t" r="r" b="b"/>
            <a:pathLst>
              <a:path w="9144000" h="6858000">
                <a:moveTo>
                  <a:pt x="9144000" y="0"/>
                </a:moveTo>
                <a:lnTo>
                  <a:pt x="0" y="0"/>
                </a:lnTo>
                <a:lnTo>
                  <a:pt x="0" y="6857998"/>
                </a:lnTo>
                <a:lnTo>
                  <a:pt x="9144000" y="6857998"/>
                </a:lnTo>
                <a:lnTo>
                  <a:pt x="9144000" y="0"/>
                </a:lnTo>
                <a:close/>
              </a:path>
            </a:pathLst>
          </a:custGeom>
          <a:solidFill>
            <a:srgbClr val="006CB7"/>
          </a:solidFill>
        </p:spPr>
        <p:txBody>
          <a:bodyPr wrap="square" lIns="0" tIns="0" rIns="0" bIns="0" rtlCol="0">
            <a:noAutofit/>
          </a:bodyPr>
          <a:lstStyle/>
          <a:p>
            <a:endParaRPr dirty="0"/>
          </a:p>
        </p:txBody>
      </p:sp>
      <p:sp>
        <p:nvSpPr>
          <p:cNvPr id="7" name="object 7"/>
          <p:cNvSpPr/>
          <p:nvPr/>
        </p:nvSpPr>
        <p:spPr>
          <a:xfrm>
            <a:off x="437388" y="3246119"/>
            <a:ext cx="1164336" cy="3611879"/>
          </a:xfrm>
          <a:prstGeom prst="rect">
            <a:avLst/>
          </a:prstGeom>
          <a:blipFill>
            <a:blip r:embed="rId4" cstate="print"/>
            <a:stretch>
              <a:fillRect/>
            </a:stretch>
          </a:blipFill>
        </p:spPr>
        <p:txBody>
          <a:bodyPr wrap="square" lIns="0" tIns="0" rIns="0" bIns="0" rtlCol="0">
            <a:noAutofit/>
          </a:bodyPr>
          <a:lstStyle/>
          <a:p>
            <a:endParaRPr dirty="0"/>
          </a:p>
        </p:txBody>
      </p:sp>
      <p:sp>
        <p:nvSpPr>
          <p:cNvPr id="8" name="object 8"/>
          <p:cNvSpPr/>
          <p:nvPr/>
        </p:nvSpPr>
        <p:spPr>
          <a:xfrm>
            <a:off x="533400" y="3333749"/>
            <a:ext cx="1033462" cy="3524250"/>
          </a:xfrm>
          <a:custGeom>
            <a:avLst/>
            <a:gdLst/>
            <a:ahLst/>
            <a:cxnLst/>
            <a:rect l="l" t="t" r="r" b="b"/>
            <a:pathLst>
              <a:path w="1033462" h="3524250">
                <a:moveTo>
                  <a:pt x="1033462" y="0"/>
                </a:moveTo>
                <a:lnTo>
                  <a:pt x="0" y="0"/>
                </a:lnTo>
                <a:lnTo>
                  <a:pt x="0" y="3524246"/>
                </a:lnTo>
                <a:lnTo>
                  <a:pt x="1033462" y="3524246"/>
                </a:lnTo>
                <a:lnTo>
                  <a:pt x="1033462" y="0"/>
                </a:lnTo>
                <a:close/>
              </a:path>
            </a:pathLst>
          </a:custGeom>
          <a:solidFill>
            <a:srgbClr val="006CB7"/>
          </a:solidFill>
        </p:spPr>
        <p:txBody>
          <a:bodyPr wrap="square" lIns="0" tIns="0" rIns="0" bIns="0" rtlCol="0">
            <a:noAutofit/>
          </a:bodyPr>
          <a:lstStyle/>
          <a:p>
            <a:endParaRPr dirty="0"/>
          </a:p>
        </p:txBody>
      </p:sp>
      <p:sp>
        <p:nvSpPr>
          <p:cNvPr id="9" name="object 9"/>
          <p:cNvSpPr/>
          <p:nvPr/>
        </p:nvSpPr>
        <p:spPr>
          <a:xfrm>
            <a:off x="1470660" y="3246119"/>
            <a:ext cx="1391412" cy="3611879"/>
          </a:xfrm>
          <a:prstGeom prst="rect">
            <a:avLst/>
          </a:prstGeom>
          <a:blipFill>
            <a:blip r:embed="rId5" cstate="print"/>
            <a:stretch>
              <a:fillRect/>
            </a:stretch>
          </a:blipFill>
        </p:spPr>
        <p:txBody>
          <a:bodyPr wrap="square" lIns="0" tIns="0" rIns="0" bIns="0" rtlCol="0">
            <a:noAutofit/>
          </a:bodyPr>
          <a:lstStyle/>
          <a:p>
            <a:endParaRPr dirty="0"/>
          </a:p>
        </p:txBody>
      </p:sp>
      <p:sp>
        <p:nvSpPr>
          <p:cNvPr id="10" name="object 10"/>
          <p:cNvSpPr/>
          <p:nvPr/>
        </p:nvSpPr>
        <p:spPr>
          <a:xfrm>
            <a:off x="1566926" y="3333749"/>
            <a:ext cx="1260475" cy="3524250"/>
          </a:xfrm>
          <a:custGeom>
            <a:avLst/>
            <a:gdLst/>
            <a:ahLst/>
            <a:cxnLst/>
            <a:rect l="l" t="t" r="r" b="b"/>
            <a:pathLst>
              <a:path w="1260475" h="3524250">
                <a:moveTo>
                  <a:pt x="1260475" y="0"/>
                </a:moveTo>
                <a:lnTo>
                  <a:pt x="0" y="0"/>
                </a:lnTo>
                <a:lnTo>
                  <a:pt x="0" y="3524246"/>
                </a:lnTo>
                <a:lnTo>
                  <a:pt x="1260475" y="3524246"/>
                </a:lnTo>
                <a:lnTo>
                  <a:pt x="1260475" y="0"/>
                </a:lnTo>
                <a:close/>
              </a:path>
            </a:pathLst>
          </a:custGeom>
          <a:solidFill>
            <a:srgbClr val="EE4144"/>
          </a:solidFill>
        </p:spPr>
        <p:txBody>
          <a:bodyPr wrap="square" lIns="0" tIns="0" rIns="0" bIns="0" rtlCol="0">
            <a:noAutofit/>
          </a:bodyPr>
          <a:lstStyle/>
          <a:p>
            <a:endParaRPr dirty="0"/>
          </a:p>
        </p:txBody>
      </p:sp>
      <p:sp>
        <p:nvSpPr>
          <p:cNvPr id="11" name="object 11"/>
          <p:cNvSpPr/>
          <p:nvPr/>
        </p:nvSpPr>
        <p:spPr>
          <a:xfrm>
            <a:off x="647700" y="3452812"/>
            <a:ext cx="803275" cy="585787"/>
          </a:xfrm>
          <a:prstGeom prst="rect">
            <a:avLst/>
          </a:prstGeom>
          <a:blipFill>
            <a:blip r:embed="rId6" cstate="print"/>
            <a:stretch>
              <a:fillRect/>
            </a:stretch>
          </a:blipFill>
        </p:spPr>
        <p:txBody>
          <a:bodyPr wrap="square" lIns="0" tIns="0" rIns="0" bIns="0" rtlCol="0">
            <a:noAutofit/>
          </a:bodyPr>
          <a:lstStyle/>
          <a:p>
            <a:endParaRPr dirty="0"/>
          </a:p>
        </p:txBody>
      </p:sp>
      <p:sp>
        <p:nvSpPr>
          <p:cNvPr id="12" name="object 12"/>
          <p:cNvSpPr/>
          <p:nvPr/>
        </p:nvSpPr>
        <p:spPr>
          <a:xfrm>
            <a:off x="1709801" y="3482975"/>
            <a:ext cx="1004887" cy="273050"/>
          </a:xfrm>
          <a:prstGeom prst="rect">
            <a:avLst/>
          </a:prstGeom>
          <a:blipFill>
            <a:blip r:embed="rId7" cstate="print"/>
            <a:stretch>
              <a:fillRect/>
            </a:stretch>
          </a:blipFill>
        </p:spPr>
        <p:txBody>
          <a:bodyPr wrap="square" lIns="0" tIns="0" rIns="0" bIns="0" rtlCol="0">
            <a:noAutofit/>
          </a:bodyPr>
          <a:lstStyle/>
          <a:p>
            <a:endParaRPr dirty="0"/>
          </a:p>
        </p:txBody>
      </p:sp>
      <p:sp>
        <p:nvSpPr>
          <p:cNvPr id="3" name="object 3"/>
          <p:cNvSpPr/>
          <p:nvPr/>
        </p:nvSpPr>
        <p:spPr>
          <a:xfrm>
            <a:off x="495300" y="0"/>
            <a:ext cx="1164336" cy="1464564"/>
          </a:xfrm>
          <a:prstGeom prst="rect">
            <a:avLst/>
          </a:prstGeom>
          <a:blipFill>
            <a:blip r:embed="rId8" cstate="print"/>
            <a:stretch>
              <a:fillRect/>
            </a:stretch>
          </a:blipFill>
        </p:spPr>
        <p:txBody>
          <a:bodyPr wrap="square" lIns="0" tIns="0" rIns="0" bIns="0" rtlCol="0">
            <a:noAutofit/>
          </a:bodyPr>
          <a:lstStyle/>
          <a:p>
            <a:endParaRPr dirty="0"/>
          </a:p>
        </p:txBody>
      </p:sp>
      <p:sp>
        <p:nvSpPr>
          <p:cNvPr id="4" name="object 4"/>
          <p:cNvSpPr/>
          <p:nvPr/>
        </p:nvSpPr>
        <p:spPr>
          <a:xfrm>
            <a:off x="533400" y="0"/>
            <a:ext cx="1033462" cy="1371600"/>
          </a:xfrm>
          <a:custGeom>
            <a:avLst/>
            <a:gdLst/>
            <a:ahLst/>
            <a:cxnLst/>
            <a:rect l="l" t="t" r="r" b="b"/>
            <a:pathLst>
              <a:path w="1033462" h="1371600">
                <a:moveTo>
                  <a:pt x="0" y="1371600"/>
                </a:moveTo>
                <a:lnTo>
                  <a:pt x="1033462" y="1371600"/>
                </a:lnTo>
                <a:lnTo>
                  <a:pt x="1033462" y="0"/>
                </a:lnTo>
                <a:lnTo>
                  <a:pt x="0" y="0"/>
                </a:lnTo>
                <a:lnTo>
                  <a:pt x="0" y="1371600"/>
                </a:lnTo>
                <a:close/>
              </a:path>
            </a:pathLst>
          </a:custGeom>
          <a:solidFill>
            <a:srgbClr val="006CB7"/>
          </a:solidFill>
        </p:spPr>
        <p:txBody>
          <a:bodyPr wrap="square" lIns="0" tIns="0" rIns="0" bIns="0" rtlCol="0">
            <a:noAutofit/>
          </a:bodyPr>
          <a:lstStyle/>
          <a:p>
            <a:endParaRPr dirty="0"/>
          </a:p>
        </p:txBody>
      </p:sp>
      <p:sp>
        <p:nvSpPr>
          <p:cNvPr id="5" name="object 5"/>
          <p:cNvSpPr/>
          <p:nvPr/>
        </p:nvSpPr>
        <p:spPr>
          <a:xfrm>
            <a:off x="1528572" y="0"/>
            <a:ext cx="1391412" cy="1464564"/>
          </a:xfrm>
          <a:prstGeom prst="rect">
            <a:avLst/>
          </a:prstGeom>
          <a:blipFill>
            <a:blip r:embed="rId9" cstate="print"/>
            <a:stretch>
              <a:fillRect/>
            </a:stretch>
          </a:blipFill>
        </p:spPr>
        <p:txBody>
          <a:bodyPr wrap="square" lIns="0" tIns="0" rIns="0" bIns="0" rtlCol="0">
            <a:noAutofit/>
          </a:bodyPr>
          <a:lstStyle/>
          <a:p>
            <a:endParaRPr dirty="0"/>
          </a:p>
        </p:txBody>
      </p:sp>
      <p:sp>
        <p:nvSpPr>
          <p:cNvPr id="6" name="object 6"/>
          <p:cNvSpPr/>
          <p:nvPr/>
        </p:nvSpPr>
        <p:spPr>
          <a:xfrm>
            <a:off x="1566926" y="0"/>
            <a:ext cx="1260475" cy="1371600"/>
          </a:xfrm>
          <a:custGeom>
            <a:avLst/>
            <a:gdLst/>
            <a:ahLst/>
            <a:cxnLst/>
            <a:rect l="l" t="t" r="r" b="b"/>
            <a:pathLst>
              <a:path w="1260475" h="1371600">
                <a:moveTo>
                  <a:pt x="0" y="1371600"/>
                </a:moveTo>
                <a:lnTo>
                  <a:pt x="1260475" y="1371600"/>
                </a:lnTo>
                <a:lnTo>
                  <a:pt x="1260475" y="0"/>
                </a:lnTo>
                <a:lnTo>
                  <a:pt x="0" y="0"/>
                </a:lnTo>
                <a:lnTo>
                  <a:pt x="0" y="1371600"/>
                </a:lnTo>
                <a:close/>
              </a:path>
            </a:pathLst>
          </a:custGeom>
          <a:solidFill>
            <a:srgbClr val="EE4144"/>
          </a:solidFill>
        </p:spPr>
        <p:txBody>
          <a:bodyPr wrap="square" lIns="0" tIns="0" rIns="0" bIns="0" rtlCol="0">
            <a:noAutofit/>
          </a:bodyPr>
          <a:lstStyle/>
          <a:p>
            <a:endParaRPr dirty="0"/>
          </a:p>
        </p:txBody>
      </p:sp>
      <p:sp>
        <p:nvSpPr>
          <p:cNvPr id="2" name="object 2"/>
          <p:cNvSpPr txBox="1"/>
          <p:nvPr/>
        </p:nvSpPr>
        <p:spPr>
          <a:xfrm>
            <a:off x="3200400" y="1981200"/>
            <a:ext cx="3136036" cy="814434"/>
          </a:xfrm>
          <a:prstGeom prst="rect">
            <a:avLst/>
          </a:prstGeom>
        </p:spPr>
        <p:txBody>
          <a:bodyPr wrap="square" lIns="0" tIns="0" rIns="0" bIns="0" rtlCol="0" anchor="ctr">
            <a:noAutofit/>
          </a:bodyPr>
          <a:lstStyle/>
          <a:p>
            <a:pPr marL="12700" algn="ctr">
              <a:lnSpc>
                <a:spcPts val="3779"/>
              </a:lnSpc>
              <a:spcBef>
                <a:spcPts val="189"/>
              </a:spcBef>
            </a:pPr>
            <a:r>
              <a:rPr sz="4800" b="1" spc="0" dirty="0" smtClean="0">
                <a:solidFill>
                  <a:srgbClr val="FFFFFF"/>
                </a:solidFill>
                <a:latin typeface="Arial"/>
                <a:cs typeface="Arial"/>
              </a:rPr>
              <a:t>GRA</a:t>
            </a:r>
            <a:r>
              <a:rPr sz="4800" b="1" spc="9" dirty="0" smtClean="0">
                <a:solidFill>
                  <a:srgbClr val="FFFFFF"/>
                </a:solidFill>
                <a:latin typeface="Arial"/>
                <a:cs typeface="Arial"/>
              </a:rPr>
              <a:t>C</a:t>
            </a:r>
            <a:r>
              <a:rPr sz="4800" b="1" spc="0" dirty="0" smtClean="0">
                <a:solidFill>
                  <a:srgbClr val="FFFFFF"/>
                </a:solidFill>
                <a:latin typeface="Arial"/>
                <a:cs typeface="Arial"/>
              </a:rPr>
              <a:t>IAS</a:t>
            </a:r>
            <a:endParaRPr sz="4800" b="1" dirty="0">
              <a:latin typeface="Arial"/>
              <a:cs typeface="Arial"/>
            </a:endParaRPr>
          </a:p>
        </p:txBody>
      </p:sp>
    </p:spTree>
  </p:cSld>
  <p:clrMapOvr>
    <a:masterClrMapping/>
  </p:clrMapOvr>
  <mc:AlternateContent xmlns:mc="http://schemas.openxmlformats.org/markup-compatibility/2006">
    <mc:Choice xmlns:p14="http://schemas.microsoft.com/office/powerpoint/2010/main" Requires="p14">
      <p:transition spd="slow" p14:dur="2000">
        <p:blinds dir="vert"/>
        <p:sndAc>
          <p:stSnd>
            <p:snd r:embed="rId3" name="applause.wav"/>
          </p:stSnd>
        </p:sndAc>
      </p:transition>
    </mc:Choice>
    <mc:Fallback>
      <p:transition spd="slow">
        <p:blinds dir="vert"/>
        <p:sndAc>
          <p:stSnd>
            <p:snd r:embed="rId3" name="applause.wav"/>
          </p:stSnd>
        </p:sndAc>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object 35"/>
          <p:cNvSpPr/>
          <p:nvPr/>
        </p:nvSpPr>
        <p:spPr>
          <a:xfrm>
            <a:off x="8439912" y="19811"/>
            <a:ext cx="286511" cy="868680"/>
          </a:xfrm>
          <a:prstGeom prst="rect">
            <a:avLst/>
          </a:prstGeom>
          <a:blipFill>
            <a:blip r:embed="rId3" cstate="print"/>
            <a:stretch>
              <a:fillRect/>
            </a:stretch>
          </a:blipFill>
        </p:spPr>
        <p:txBody>
          <a:bodyPr wrap="square" lIns="0" tIns="0" rIns="0" bIns="0" rtlCol="0">
            <a:noAutofit/>
          </a:bodyPr>
          <a:lstStyle/>
          <a:p>
            <a:endParaRPr dirty="0"/>
          </a:p>
        </p:txBody>
      </p:sp>
      <p:sp>
        <p:nvSpPr>
          <p:cNvPr id="36" name="object 36"/>
          <p:cNvSpPr/>
          <p:nvPr/>
        </p:nvSpPr>
        <p:spPr>
          <a:xfrm>
            <a:off x="8413750" y="-6350"/>
            <a:ext cx="284162" cy="866775"/>
          </a:xfrm>
          <a:custGeom>
            <a:avLst/>
            <a:gdLst/>
            <a:ahLst/>
            <a:cxnLst/>
            <a:rect l="l" t="t" r="r" b="b"/>
            <a:pathLst>
              <a:path w="284162" h="866775">
                <a:moveTo>
                  <a:pt x="284162" y="6350"/>
                </a:moveTo>
                <a:lnTo>
                  <a:pt x="0" y="6350"/>
                </a:lnTo>
                <a:lnTo>
                  <a:pt x="0" y="866775"/>
                </a:lnTo>
                <a:lnTo>
                  <a:pt x="284162" y="866775"/>
                </a:lnTo>
                <a:lnTo>
                  <a:pt x="284162" y="6350"/>
                </a:lnTo>
                <a:close/>
              </a:path>
            </a:pathLst>
          </a:custGeom>
          <a:solidFill>
            <a:srgbClr val="006CB7"/>
          </a:solidFill>
        </p:spPr>
        <p:txBody>
          <a:bodyPr wrap="square" lIns="0" tIns="0" rIns="0" bIns="0" rtlCol="0">
            <a:noAutofit/>
          </a:bodyPr>
          <a:lstStyle/>
          <a:p>
            <a:endParaRPr dirty="0"/>
          </a:p>
        </p:txBody>
      </p:sp>
      <p:sp>
        <p:nvSpPr>
          <p:cNvPr id="37" name="object 37"/>
          <p:cNvSpPr/>
          <p:nvPr/>
        </p:nvSpPr>
        <p:spPr>
          <a:xfrm>
            <a:off x="8723376" y="25907"/>
            <a:ext cx="350520" cy="862584"/>
          </a:xfrm>
          <a:prstGeom prst="rect">
            <a:avLst/>
          </a:prstGeom>
          <a:blipFill>
            <a:blip r:embed="rId4" cstate="print"/>
            <a:stretch>
              <a:fillRect/>
            </a:stretch>
          </a:blipFill>
        </p:spPr>
        <p:txBody>
          <a:bodyPr wrap="square" lIns="0" tIns="0" rIns="0" bIns="0" rtlCol="0">
            <a:noAutofit/>
          </a:bodyPr>
          <a:lstStyle/>
          <a:p>
            <a:endParaRPr dirty="0"/>
          </a:p>
        </p:txBody>
      </p:sp>
      <p:sp>
        <p:nvSpPr>
          <p:cNvPr id="38" name="object 38"/>
          <p:cNvSpPr/>
          <p:nvPr/>
        </p:nvSpPr>
        <p:spPr>
          <a:xfrm>
            <a:off x="8697976" y="0"/>
            <a:ext cx="347662" cy="860425"/>
          </a:xfrm>
          <a:custGeom>
            <a:avLst/>
            <a:gdLst/>
            <a:ahLst/>
            <a:cxnLst/>
            <a:rect l="l" t="t" r="r" b="b"/>
            <a:pathLst>
              <a:path w="347662" h="860425">
                <a:moveTo>
                  <a:pt x="0" y="860425"/>
                </a:moveTo>
                <a:lnTo>
                  <a:pt x="347662" y="860425"/>
                </a:lnTo>
                <a:lnTo>
                  <a:pt x="347662" y="0"/>
                </a:lnTo>
                <a:lnTo>
                  <a:pt x="0" y="0"/>
                </a:lnTo>
                <a:lnTo>
                  <a:pt x="0" y="860425"/>
                </a:lnTo>
                <a:close/>
              </a:path>
            </a:pathLst>
          </a:custGeom>
          <a:solidFill>
            <a:srgbClr val="EE4144"/>
          </a:solidFill>
        </p:spPr>
        <p:txBody>
          <a:bodyPr wrap="square" lIns="0" tIns="0" rIns="0" bIns="0" rtlCol="0">
            <a:noAutofit/>
          </a:bodyPr>
          <a:lstStyle/>
          <a:p>
            <a:endParaRPr dirty="0"/>
          </a:p>
        </p:txBody>
      </p:sp>
      <p:sp>
        <p:nvSpPr>
          <p:cNvPr id="31" name="object 31"/>
          <p:cNvSpPr/>
          <p:nvPr/>
        </p:nvSpPr>
        <p:spPr>
          <a:xfrm>
            <a:off x="8380476" y="6377938"/>
            <a:ext cx="288035" cy="460248"/>
          </a:xfrm>
          <a:prstGeom prst="rect">
            <a:avLst/>
          </a:prstGeom>
          <a:blipFill>
            <a:blip r:embed="rId5" cstate="print"/>
            <a:stretch>
              <a:fillRect/>
            </a:stretch>
          </a:blipFill>
        </p:spPr>
        <p:txBody>
          <a:bodyPr wrap="square" lIns="0" tIns="0" rIns="0" bIns="0" rtlCol="0">
            <a:noAutofit/>
          </a:bodyPr>
          <a:lstStyle/>
          <a:p>
            <a:endParaRPr dirty="0"/>
          </a:p>
        </p:txBody>
      </p:sp>
      <p:sp>
        <p:nvSpPr>
          <p:cNvPr id="32" name="object 32"/>
          <p:cNvSpPr/>
          <p:nvPr/>
        </p:nvSpPr>
        <p:spPr>
          <a:xfrm>
            <a:off x="8413750" y="6400799"/>
            <a:ext cx="284162" cy="457200"/>
          </a:xfrm>
          <a:custGeom>
            <a:avLst/>
            <a:gdLst/>
            <a:ahLst/>
            <a:cxnLst/>
            <a:rect l="l" t="t" r="r" b="b"/>
            <a:pathLst>
              <a:path w="284162" h="457200">
                <a:moveTo>
                  <a:pt x="284162" y="0"/>
                </a:moveTo>
                <a:lnTo>
                  <a:pt x="0" y="0"/>
                </a:lnTo>
                <a:lnTo>
                  <a:pt x="0" y="457197"/>
                </a:lnTo>
                <a:lnTo>
                  <a:pt x="284162" y="457197"/>
                </a:lnTo>
                <a:lnTo>
                  <a:pt x="284162" y="0"/>
                </a:lnTo>
                <a:close/>
              </a:path>
            </a:pathLst>
          </a:custGeom>
          <a:solidFill>
            <a:srgbClr val="006CB7"/>
          </a:solidFill>
        </p:spPr>
        <p:txBody>
          <a:bodyPr wrap="square" lIns="0" tIns="0" rIns="0" bIns="0" rtlCol="0">
            <a:noAutofit/>
          </a:bodyPr>
          <a:lstStyle/>
          <a:p>
            <a:endParaRPr dirty="0"/>
          </a:p>
        </p:txBody>
      </p:sp>
      <p:sp>
        <p:nvSpPr>
          <p:cNvPr id="33" name="object 33"/>
          <p:cNvSpPr/>
          <p:nvPr/>
        </p:nvSpPr>
        <p:spPr>
          <a:xfrm>
            <a:off x="8665464" y="6377938"/>
            <a:ext cx="350520" cy="460248"/>
          </a:xfrm>
          <a:prstGeom prst="rect">
            <a:avLst/>
          </a:prstGeom>
          <a:blipFill>
            <a:blip r:embed="rId6" cstate="print"/>
            <a:stretch>
              <a:fillRect/>
            </a:stretch>
          </a:blipFill>
        </p:spPr>
        <p:txBody>
          <a:bodyPr wrap="square" lIns="0" tIns="0" rIns="0" bIns="0" rtlCol="0">
            <a:noAutofit/>
          </a:bodyPr>
          <a:lstStyle/>
          <a:p>
            <a:endParaRPr dirty="0"/>
          </a:p>
        </p:txBody>
      </p:sp>
      <p:sp>
        <p:nvSpPr>
          <p:cNvPr id="34" name="object 34"/>
          <p:cNvSpPr/>
          <p:nvPr/>
        </p:nvSpPr>
        <p:spPr>
          <a:xfrm>
            <a:off x="8697976" y="6400799"/>
            <a:ext cx="347662" cy="457200"/>
          </a:xfrm>
          <a:custGeom>
            <a:avLst/>
            <a:gdLst/>
            <a:ahLst/>
            <a:cxnLst/>
            <a:rect l="l" t="t" r="r" b="b"/>
            <a:pathLst>
              <a:path w="347662" h="457200">
                <a:moveTo>
                  <a:pt x="347662" y="0"/>
                </a:moveTo>
                <a:lnTo>
                  <a:pt x="0" y="0"/>
                </a:lnTo>
                <a:lnTo>
                  <a:pt x="0" y="457197"/>
                </a:lnTo>
                <a:lnTo>
                  <a:pt x="347662" y="457197"/>
                </a:lnTo>
                <a:lnTo>
                  <a:pt x="347662" y="0"/>
                </a:lnTo>
                <a:close/>
              </a:path>
            </a:pathLst>
          </a:custGeom>
          <a:solidFill>
            <a:srgbClr val="EE4144"/>
          </a:solidFill>
        </p:spPr>
        <p:txBody>
          <a:bodyPr wrap="square" lIns="0" tIns="0" rIns="0" bIns="0" rtlCol="0">
            <a:noAutofit/>
          </a:bodyPr>
          <a:lstStyle/>
          <a:p>
            <a:endParaRPr dirty="0"/>
          </a:p>
        </p:txBody>
      </p:sp>
      <p:sp>
        <p:nvSpPr>
          <p:cNvPr id="2" name="object 2"/>
          <p:cNvSpPr txBox="1"/>
          <p:nvPr/>
        </p:nvSpPr>
        <p:spPr>
          <a:xfrm>
            <a:off x="8131809" y="6558999"/>
            <a:ext cx="124790" cy="151892"/>
          </a:xfrm>
          <a:prstGeom prst="rect">
            <a:avLst/>
          </a:prstGeom>
        </p:spPr>
        <p:txBody>
          <a:bodyPr wrap="square" lIns="0" tIns="0" rIns="0" bIns="0" rtlCol="0">
            <a:noAutofit/>
          </a:bodyPr>
          <a:lstStyle/>
          <a:p>
            <a:pPr marL="12700">
              <a:lnSpc>
                <a:spcPts val="1135"/>
              </a:lnSpc>
              <a:spcBef>
                <a:spcPts val="56"/>
              </a:spcBef>
            </a:pPr>
            <a:endParaRPr sz="1000" dirty="0">
              <a:latin typeface="Verdana"/>
              <a:cs typeface="Verdana"/>
            </a:endParaRPr>
          </a:p>
        </p:txBody>
      </p:sp>
      <p:sp>
        <p:nvSpPr>
          <p:cNvPr id="39" name="Rectangle 2"/>
          <p:cNvSpPr txBox="1">
            <a:spLocks noChangeArrowheads="1"/>
          </p:cNvSpPr>
          <p:nvPr/>
        </p:nvSpPr>
        <p:spPr>
          <a:xfrm>
            <a:off x="914400" y="232883"/>
            <a:ext cx="6685906" cy="762000"/>
          </a:xfrm>
          <a:prstGeom prst="rect">
            <a:avLst/>
          </a:prstGeom>
          <a:effectLst>
            <a:glow rad="228600">
              <a:schemeClr val="accent5">
                <a:satMod val="175000"/>
                <a:alpha val="40000"/>
              </a:schemeClr>
            </a:glow>
            <a:outerShdw blurRad="40000" dist="20000" dir="5400000" rotWithShape="0">
              <a:srgbClr val="000000">
                <a:alpha val="38000"/>
              </a:srgbClr>
            </a:outerShdw>
          </a:effectLst>
        </p:spPr>
        <p:style>
          <a:lnRef idx="3">
            <a:schemeClr val="lt1"/>
          </a:lnRef>
          <a:fillRef idx="1">
            <a:schemeClr val="accent3"/>
          </a:fillRef>
          <a:effectRef idx="1">
            <a:schemeClr val="accent3"/>
          </a:effectRef>
          <a:fontRef idx="minor">
            <a:schemeClr val="lt1"/>
          </a:fontRef>
        </p:style>
        <p:txBody>
          <a:bodyPr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MX" sz="2800" dirty="0" smtClean="0">
                <a:effectLst>
                  <a:outerShdw blurRad="38100" dist="38100" dir="2700000" algn="tl">
                    <a:srgbClr val="000000"/>
                  </a:outerShdw>
                </a:effectLst>
                <a:latin typeface="Berlin Sans FB" pitchFamily="34" charset="0"/>
              </a:rPr>
              <a:t>CONTAMINACIÓN DE LAS AGUAS</a:t>
            </a:r>
            <a:endParaRPr lang="es-ES" sz="2800" dirty="0">
              <a:effectLst>
                <a:outerShdw blurRad="38100" dist="38100" dir="2700000" algn="tl">
                  <a:srgbClr val="000000"/>
                </a:outerShdw>
              </a:effectLst>
              <a:latin typeface="Berlin Sans FB" pitchFamily="34" charset="0"/>
            </a:endParaRPr>
          </a:p>
        </p:txBody>
      </p:sp>
      <p:pic>
        <p:nvPicPr>
          <p:cNvPr id="40" name="Picture 9" descr="C:\Mis documentos\Mis imágenes\medio y hombre.bmp"/>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0732" y="1167084"/>
            <a:ext cx="7696200" cy="5387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1023522"/>
      </p:ext>
    </p:extLst>
  </p:cSld>
  <p:clrMapOvr>
    <a:masterClrMapping/>
  </p:clrMapOvr>
  <mc:AlternateContent xmlns:mc="http://schemas.openxmlformats.org/markup-compatibility/2006">
    <mc:Choice xmlns:p14="http://schemas.microsoft.com/office/powerpoint/2010/main" Requires="p14">
      <p:transition spd="slow" p14:dur="1200">
        <p14:prism dir="u"/>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object 35"/>
          <p:cNvSpPr/>
          <p:nvPr/>
        </p:nvSpPr>
        <p:spPr>
          <a:xfrm>
            <a:off x="8439912" y="19811"/>
            <a:ext cx="286511" cy="868680"/>
          </a:xfrm>
          <a:prstGeom prst="rect">
            <a:avLst/>
          </a:prstGeom>
          <a:blipFill>
            <a:blip r:embed="rId3" cstate="print"/>
            <a:stretch>
              <a:fillRect/>
            </a:stretch>
          </a:blipFill>
        </p:spPr>
        <p:txBody>
          <a:bodyPr wrap="square" lIns="0" tIns="0" rIns="0" bIns="0" rtlCol="0">
            <a:noAutofit/>
          </a:bodyPr>
          <a:lstStyle/>
          <a:p>
            <a:endParaRPr dirty="0"/>
          </a:p>
        </p:txBody>
      </p:sp>
      <p:sp>
        <p:nvSpPr>
          <p:cNvPr id="36" name="object 36"/>
          <p:cNvSpPr/>
          <p:nvPr/>
        </p:nvSpPr>
        <p:spPr>
          <a:xfrm>
            <a:off x="8413750" y="-6350"/>
            <a:ext cx="284162" cy="866775"/>
          </a:xfrm>
          <a:custGeom>
            <a:avLst/>
            <a:gdLst/>
            <a:ahLst/>
            <a:cxnLst/>
            <a:rect l="l" t="t" r="r" b="b"/>
            <a:pathLst>
              <a:path w="284162" h="866775">
                <a:moveTo>
                  <a:pt x="284162" y="6350"/>
                </a:moveTo>
                <a:lnTo>
                  <a:pt x="0" y="6350"/>
                </a:lnTo>
                <a:lnTo>
                  <a:pt x="0" y="866775"/>
                </a:lnTo>
                <a:lnTo>
                  <a:pt x="284162" y="866775"/>
                </a:lnTo>
                <a:lnTo>
                  <a:pt x="284162" y="6350"/>
                </a:lnTo>
                <a:close/>
              </a:path>
            </a:pathLst>
          </a:custGeom>
          <a:solidFill>
            <a:srgbClr val="006CB7"/>
          </a:solidFill>
        </p:spPr>
        <p:txBody>
          <a:bodyPr wrap="square" lIns="0" tIns="0" rIns="0" bIns="0" rtlCol="0">
            <a:noAutofit/>
          </a:bodyPr>
          <a:lstStyle/>
          <a:p>
            <a:endParaRPr dirty="0"/>
          </a:p>
        </p:txBody>
      </p:sp>
      <p:sp>
        <p:nvSpPr>
          <p:cNvPr id="37" name="object 37"/>
          <p:cNvSpPr/>
          <p:nvPr/>
        </p:nvSpPr>
        <p:spPr>
          <a:xfrm>
            <a:off x="8723376" y="25907"/>
            <a:ext cx="350520" cy="862584"/>
          </a:xfrm>
          <a:prstGeom prst="rect">
            <a:avLst/>
          </a:prstGeom>
          <a:blipFill>
            <a:blip r:embed="rId4" cstate="print"/>
            <a:stretch>
              <a:fillRect/>
            </a:stretch>
          </a:blipFill>
        </p:spPr>
        <p:txBody>
          <a:bodyPr wrap="square" lIns="0" tIns="0" rIns="0" bIns="0" rtlCol="0">
            <a:noAutofit/>
          </a:bodyPr>
          <a:lstStyle/>
          <a:p>
            <a:endParaRPr dirty="0"/>
          </a:p>
        </p:txBody>
      </p:sp>
      <p:sp>
        <p:nvSpPr>
          <p:cNvPr id="38" name="object 38"/>
          <p:cNvSpPr/>
          <p:nvPr/>
        </p:nvSpPr>
        <p:spPr>
          <a:xfrm>
            <a:off x="8697976" y="0"/>
            <a:ext cx="347662" cy="860425"/>
          </a:xfrm>
          <a:custGeom>
            <a:avLst/>
            <a:gdLst/>
            <a:ahLst/>
            <a:cxnLst/>
            <a:rect l="l" t="t" r="r" b="b"/>
            <a:pathLst>
              <a:path w="347662" h="860425">
                <a:moveTo>
                  <a:pt x="0" y="860425"/>
                </a:moveTo>
                <a:lnTo>
                  <a:pt x="347662" y="860425"/>
                </a:lnTo>
                <a:lnTo>
                  <a:pt x="347662" y="0"/>
                </a:lnTo>
                <a:lnTo>
                  <a:pt x="0" y="0"/>
                </a:lnTo>
                <a:lnTo>
                  <a:pt x="0" y="860425"/>
                </a:lnTo>
                <a:close/>
              </a:path>
            </a:pathLst>
          </a:custGeom>
          <a:solidFill>
            <a:srgbClr val="EE4144"/>
          </a:solidFill>
        </p:spPr>
        <p:txBody>
          <a:bodyPr wrap="square" lIns="0" tIns="0" rIns="0" bIns="0" rtlCol="0">
            <a:noAutofit/>
          </a:bodyPr>
          <a:lstStyle/>
          <a:p>
            <a:endParaRPr dirty="0"/>
          </a:p>
        </p:txBody>
      </p:sp>
      <p:sp>
        <p:nvSpPr>
          <p:cNvPr id="31" name="object 31"/>
          <p:cNvSpPr/>
          <p:nvPr/>
        </p:nvSpPr>
        <p:spPr>
          <a:xfrm>
            <a:off x="8380476" y="6377938"/>
            <a:ext cx="288035" cy="460248"/>
          </a:xfrm>
          <a:prstGeom prst="rect">
            <a:avLst/>
          </a:prstGeom>
          <a:blipFill>
            <a:blip r:embed="rId5" cstate="print"/>
            <a:stretch>
              <a:fillRect/>
            </a:stretch>
          </a:blipFill>
        </p:spPr>
        <p:txBody>
          <a:bodyPr wrap="square" lIns="0" tIns="0" rIns="0" bIns="0" rtlCol="0">
            <a:noAutofit/>
          </a:bodyPr>
          <a:lstStyle/>
          <a:p>
            <a:endParaRPr dirty="0"/>
          </a:p>
        </p:txBody>
      </p:sp>
      <p:sp>
        <p:nvSpPr>
          <p:cNvPr id="32" name="object 32"/>
          <p:cNvSpPr/>
          <p:nvPr/>
        </p:nvSpPr>
        <p:spPr>
          <a:xfrm>
            <a:off x="8413750" y="6400799"/>
            <a:ext cx="284162" cy="457200"/>
          </a:xfrm>
          <a:custGeom>
            <a:avLst/>
            <a:gdLst/>
            <a:ahLst/>
            <a:cxnLst/>
            <a:rect l="l" t="t" r="r" b="b"/>
            <a:pathLst>
              <a:path w="284162" h="457200">
                <a:moveTo>
                  <a:pt x="284162" y="0"/>
                </a:moveTo>
                <a:lnTo>
                  <a:pt x="0" y="0"/>
                </a:lnTo>
                <a:lnTo>
                  <a:pt x="0" y="457197"/>
                </a:lnTo>
                <a:lnTo>
                  <a:pt x="284162" y="457197"/>
                </a:lnTo>
                <a:lnTo>
                  <a:pt x="284162" y="0"/>
                </a:lnTo>
                <a:close/>
              </a:path>
            </a:pathLst>
          </a:custGeom>
          <a:solidFill>
            <a:srgbClr val="006CB7"/>
          </a:solidFill>
        </p:spPr>
        <p:txBody>
          <a:bodyPr wrap="square" lIns="0" tIns="0" rIns="0" bIns="0" rtlCol="0">
            <a:noAutofit/>
          </a:bodyPr>
          <a:lstStyle/>
          <a:p>
            <a:endParaRPr dirty="0"/>
          </a:p>
        </p:txBody>
      </p:sp>
      <p:sp>
        <p:nvSpPr>
          <p:cNvPr id="33" name="object 33"/>
          <p:cNvSpPr/>
          <p:nvPr/>
        </p:nvSpPr>
        <p:spPr>
          <a:xfrm>
            <a:off x="8665464" y="6377938"/>
            <a:ext cx="350520" cy="460248"/>
          </a:xfrm>
          <a:prstGeom prst="rect">
            <a:avLst/>
          </a:prstGeom>
          <a:blipFill>
            <a:blip r:embed="rId6" cstate="print"/>
            <a:stretch>
              <a:fillRect/>
            </a:stretch>
          </a:blipFill>
        </p:spPr>
        <p:txBody>
          <a:bodyPr wrap="square" lIns="0" tIns="0" rIns="0" bIns="0" rtlCol="0">
            <a:noAutofit/>
          </a:bodyPr>
          <a:lstStyle/>
          <a:p>
            <a:endParaRPr dirty="0"/>
          </a:p>
        </p:txBody>
      </p:sp>
      <p:sp>
        <p:nvSpPr>
          <p:cNvPr id="34" name="object 34"/>
          <p:cNvSpPr/>
          <p:nvPr/>
        </p:nvSpPr>
        <p:spPr>
          <a:xfrm>
            <a:off x="8697976" y="6400799"/>
            <a:ext cx="347662" cy="457200"/>
          </a:xfrm>
          <a:custGeom>
            <a:avLst/>
            <a:gdLst/>
            <a:ahLst/>
            <a:cxnLst/>
            <a:rect l="l" t="t" r="r" b="b"/>
            <a:pathLst>
              <a:path w="347662" h="457200">
                <a:moveTo>
                  <a:pt x="347662" y="0"/>
                </a:moveTo>
                <a:lnTo>
                  <a:pt x="0" y="0"/>
                </a:lnTo>
                <a:lnTo>
                  <a:pt x="0" y="457197"/>
                </a:lnTo>
                <a:lnTo>
                  <a:pt x="347662" y="457197"/>
                </a:lnTo>
                <a:lnTo>
                  <a:pt x="347662" y="0"/>
                </a:lnTo>
                <a:close/>
              </a:path>
            </a:pathLst>
          </a:custGeom>
          <a:solidFill>
            <a:srgbClr val="EE4144"/>
          </a:solidFill>
        </p:spPr>
        <p:txBody>
          <a:bodyPr wrap="square" lIns="0" tIns="0" rIns="0" bIns="0" rtlCol="0">
            <a:noAutofit/>
          </a:bodyPr>
          <a:lstStyle/>
          <a:p>
            <a:endParaRPr dirty="0"/>
          </a:p>
        </p:txBody>
      </p:sp>
      <p:sp>
        <p:nvSpPr>
          <p:cNvPr id="2" name="object 2"/>
          <p:cNvSpPr txBox="1"/>
          <p:nvPr/>
        </p:nvSpPr>
        <p:spPr>
          <a:xfrm>
            <a:off x="8131809" y="6558999"/>
            <a:ext cx="124790" cy="151892"/>
          </a:xfrm>
          <a:prstGeom prst="rect">
            <a:avLst/>
          </a:prstGeom>
        </p:spPr>
        <p:txBody>
          <a:bodyPr wrap="square" lIns="0" tIns="0" rIns="0" bIns="0" rtlCol="0">
            <a:noAutofit/>
          </a:bodyPr>
          <a:lstStyle/>
          <a:p>
            <a:pPr marL="12700">
              <a:lnSpc>
                <a:spcPts val="1135"/>
              </a:lnSpc>
              <a:spcBef>
                <a:spcPts val="56"/>
              </a:spcBef>
            </a:pPr>
            <a:endParaRPr sz="1000" dirty="0">
              <a:latin typeface="Verdana"/>
              <a:cs typeface="Verdana"/>
            </a:endParaRPr>
          </a:p>
        </p:txBody>
      </p:sp>
      <p:sp>
        <p:nvSpPr>
          <p:cNvPr id="13" name="Rectangle 2"/>
          <p:cNvSpPr txBox="1">
            <a:spLocks noChangeArrowheads="1"/>
          </p:cNvSpPr>
          <p:nvPr/>
        </p:nvSpPr>
        <p:spPr>
          <a:xfrm>
            <a:off x="257595" y="888491"/>
            <a:ext cx="8568952" cy="1143000"/>
          </a:xfrm>
          <a:prstGeom prst="rect">
            <a:avLst/>
          </a:prstGeom>
          <a:ln w="38100"/>
          <a:scene3d>
            <a:camera prst="orthographicFront"/>
            <a:lightRig rig="threePt" dir="t"/>
          </a:scene3d>
          <a:sp3d>
            <a:bevelT prst="angle"/>
          </a:sp3d>
        </p:spPr>
        <p:style>
          <a:lnRef idx="1">
            <a:schemeClr val="accent3"/>
          </a:lnRef>
          <a:fillRef idx="3">
            <a:schemeClr val="accent3"/>
          </a:fillRef>
          <a:effectRef idx="2">
            <a:schemeClr val="accent3"/>
          </a:effectRef>
          <a:fontRef idx="minor">
            <a:schemeClr val="lt1"/>
          </a:fontRef>
        </p:style>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pPr>
            <a:r>
              <a:rPr lang="es-MX" altLang="es-CL" sz="4000" dirty="0" smtClean="0">
                <a:effectLst>
                  <a:outerShdw blurRad="38100" dist="38100" dir="2700000" algn="tl">
                    <a:srgbClr val="000000"/>
                  </a:outerShdw>
                </a:effectLst>
                <a:latin typeface="Berlin Sans FB" pitchFamily="34" charset="0"/>
              </a:rPr>
              <a:t>Fuentes de contaminación de las aguas</a:t>
            </a:r>
            <a:endParaRPr lang="es-ES" altLang="es-CL" sz="4000" dirty="0">
              <a:effectLst>
                <a:outerShdw blurRad="38100" dist="38100" dir="2700000" algn="tl">
                  <a:srgbClr val="000000"/>
                </a:outerShdw>
              </a:effectLst>
              <a:latin typeface="Berlin Sans FB" pitchFamily="34" charset="0"/>
            </a:endParaRPr>
          </a:p>
        </p:txBody>
      </p:sp>
      <p:sp>
        <p:nvSpPr>
          <p:cNvPr id="14" name="Rectangle 3"/>
          <p:cNvSpPr>
            <a:spLocks noChangeArrowheads="1"/>
          </p:cNvSpPr>
          <p:nvPr/>
        </p:nvSpPr>
        <p:spPr bwMode="auto">
          <a:xfrm>
            <a:off x="257595" y="3048000"/>
            <a:ext cx="8568952" cy="2743200"/>
          </a:xfrm>
          <a:prstGeom prst="rect">
            <a:avLst/>
          </a:prstGeom>
          <a:ln w="38100"/>
          <a:effectLst>
            <a:glow rad="228600">
              <a:schemeClr val="accent4">
                <a:satMod val="175000"/>
                <a:alpha val="40000"/>
              </a:schemeClr>
            </a:glow>
            <a:outerShdw blurRad="40000" dist="23000" dir="5400000" rotWithShape="0">
              <a:srgbClr val="000000">
                <a:alpha val="35000"/>
              </a:srgbClr>
            </a:outerShdw>
          </a:effectLst>
          <a:extLst/>
        </p:spPr>
        <p:style>
          <a:lnRef idx="0">
            <a:schemeClr val="accent3"/>
          </a:lnRef>
          <a:fillRef idx="3">
            <a:schemeClr val="accent3"/>
          </a:fillRef>
          <a:effectRef idx="3">
            <a:schemeClr val="accent3"/>
          </a:effectRef>
          <a:fontRef idx="minor">
            <a:schemeClr val="lt1"/>
          </a:fontRef>
        </p:style>
        <p:txBody>
          <a:bodyPr/>
          <a:lstStyle/>
          <a:p>
            <a:pPr algn="just">
              <a:spcBef>
                <a:spcPct val="20000"/>
              </a:spcBef>
              <a:buFontTx/>
              <a:buBlip>
                <a:blip r:embed="rId7"/>
              </a:buBlip>
            </a:pPr>
            <a:r>
              <a:rPr lang="es-MX" altLang="es-CL" dirty="0">
                <a:solidFill>
                  <a:srgbClr val="7E2DCF"/>
                </a:solidFill>
                <a:latin typeface="Arial Rounded MT Bold" panose="020F0704030504030204" pitchFamily="34" charset="0"/>
              </a:rPr>
              <a:t> Fenómenos naturales : Erupciones volcánicas, sismos, sequia, aluviones, entre otros.</a:t>
            </a:r>
          </a:p>
          <a:p>
            <a:pPr algn="just">
              <a:spcBef>
                <a:spcPct val="20000"/>
              </a:spcBef>
            </a:pPr>
            <a:endParaRPr lang="es-MX" altLang="es-CL" dirty="0">
              <a:solidFill>
                <a:srgbClr val="7E2DCF"/>
              </a:solidFill>
              <a:latin typeface="Arial Rounded MT Bold" panose="020F0704030504030204" pitchFamily="34" charset="0"/>
            </a:endParaRPr>
          </a:p>
          <a:p>
            <a:pPr algn="just">
              <a:spcBef>
                <a:spcPct val="20000"/>
              </a:spcBef>
              <a:buFontTx/>
              <a:buBlip>
                <a:blip r:embed="rId7"/>
              </a:buBlip>
            </a:pPr>
            <a:r>
              <a:rPr lang="es-MX" altLang="es-CL" dirty="0">
                <a:solidFill>
                  <a:srgbClr val="7E2DCF"/>
                </a:solidFill>
                <a:latin typeface="Arial Rounded MT Bold" panose="020F0704030504030204" pitchFamily="34" charset="0"/>
              </a:rPr>
              <a:t> Antropogénicos: Desechos domésticos, actividades industriales (minera, papelera, alimentos, pesquera, petroleras, química), actividades agrícolas,  desechos de actividades recreativas, estructuras de hidroeléctrica (embalses), rellenos sanitarios, </a:t>
            </a:r>
            <a:r>
              <a:rPr lang="es-MX" altLang="es-CL" dirty="0" smtClean="0">
                <a:solidFill>
                  <a:srgbClr val="7E2DCF"/>
                </a:solidFill>
                <a:latin typeface="Arial Rounded MT Bold" panose="020F0704030504030204" pitchFamily="34" charset="0"/>
              </a:rPr>
              <a:t>etc.  </a:t>
            </a:r>
            <a:endParaRPr lang="es-MX" altLang="es-CL" dirty="0">
              <a:solidFill>
                <a:srgbClr val="7E2DCF"/>
              </a:solidFill>
              <a:latin typeface="Arial Rounded MT Bold" panose="020F0704030504030204" pitchFamily="34" charset="0"/>
            </a:endParaRPr>
          </a:p>
          <a:p>
            <a:pPr algn="just">
              <a:spcBef>
                <a:spcPct val="20000"/>
              </a:spcBef>
              <a:buFontTx/>
              <a:buBlip>
                <a:blip r:embed="rId8"/>
              </a:buBlip>
            </a:pPr>
            <a:endParaRPr lang="es-MX" altLang="es-CL" dirty="0">
              <a:solidFill>
                <a:srgbClr val="7E2DCF"/>
              </a:solidFill>
              <a:latin typeface="Berlin Sans FB" pitchFamily="34" charset="0"/>
            </a:endParaRPr>
          </a:p>
          <a:p>
            <a:pPr algn="just">
              <a:spcBef>
                <a:spcPct val="20000"/>
              </a:spcBef>
              <a:buFontTx/>
              <a:buBlip>
                <a:blip r:embed="rId8"/>
              </a:buBlip>
            </a:pPr>
            <a:endParaRPr lang="es-MX" altLang="es-CL" dirty="0">
              <a:solidFill>
                <a:srgbClr val="7E2DCF"/>
              </a:solidFill>
              <a:latin typeface="Berlin Sans FB" pitchFamily="34" charset="0"/>
            </a:endParaRPr>
          </a:p>
          <a:p>
            <a:pPr algn="just">
              <a:spcBef>
                <a:spcPct val="20000"/>
              </a:spcBef>
              <a:buFontTx/>
              <a:buBlip>
                <a:blip r:embed="rId8"/>
              </a:buBlip>
            </a:pPr>
            <a:endParaRPr lang="es-ES" altLang="es-CL" dirty="0">
              <a:solidFill>
                <a:srgbClr val="7E2DCF"/>
              </a:solidFill>
              <a:latin typeface="Berlin Sans FB" pitchFamily="34" charset="0"/>
            </a:endParaRPr>
          </a:p>
        </p:txBody>
      </p:sp>
    </p:spTree>
    <p:extLst>
      <p:ext uri="{BB962C8B-B14F-4D97-AF65-F5344CB8AC3E}">
        <p14:creationId xmlns:p14="http://schemas.microsoft.com/office/powerpoint/2010/main" val="2650396626"/>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object 35"/>
          <p:cNvSpPr/>
          <p:nvPr/>
        </p:nvSpPr>
        <p:spPr>
          <a:xfrm>
            <a:off x="8439912" y="19811"/>
            <a:ext cx="286511" cy="868680"/>
          </a:xfrm>
          <a:prstGeom prst="rect">
            <a:avLst/>
          </a:prstGeom>
          <a:blipFill>
            <a:blip r:embed="rId3" cstate="print"/>
            <a:stretch>
              <a:fillRect/>
            </a:stretch>
          </a:blipFill>
        </p:spPr>
        <p:txBody>
          <a:bodyPr wrap="square" lIns="0" tIns="0" rIns="0" bIns="0" rtlCol="0">
            <a:noAutofit/>
          </a:bodyPr>
          <a:lstStyle/>
          <a:p>
            <a:endParaRPr dirty="0"/>
          </a:p>
        </p:txBody>
      </p:sp>
      <p:sp>
        <p:nvSpPr>
          <p:cNvPr id="36" name="object 36"/>
          <p:cNvSpPr/>
          <p:nvPr/>
        </p:nvSpPr>
        <p:spPr>
          <a:xfrm>
            <a:off x="8413750" y="-6350"/>
            <a:ext cx="284162" cy="866775"/>
          </a:xfrm>
          <a:custGeom>
            <a:avLst/>
            <a:gdLst/>
            <a:ahLst/>
            <a:cxnLst/>
            <a:rect l="l" t="t" r="r" b="b"/>
            <a:pathLst>
              <a:path w="284162" h="866775">
                <a:moveTo>
                  <a:pt x="284162" y="6350"/>
                </a:moveTo>
                <a:lnTo>
                  <a:pt x="0" y="6350"/>
                </a:lnTo>
                <a:lnTo>
                  <a:pt x="0" y="866775"/>
                </a:lnTo>
                <a:lnTo>
                  <a:pt x="284162" y="866775"/>
                </a:lnTo>
                <a:lnTo>
                  <a:pt x="284162" y="6350"/>
                </a:lnTo>
                <a:close/>
              </a:path>
            </a:pathLst>
          </a:custGeom>
          <a:solidFill>
            <a:srgbClr val="006CB7"/>
          </a:solidFill>
        </p:spPr>
        <p:txBody>
          <a:bodyPr wrap="square" lIns="0" tIns="0" rIns="0" bIns="0" rtlCol="0">
            <a:noAutofit/>
          </a:bodyPr>
          <a:lstStyle/>
          <a:p>
            <a:endParaRPr dirty="0"/>
          </a:p>
        </p:txBody>
      </p:sp>
      <p:sp>
        <p:nvSpPr>
          <p:cNvPr id="37" name="object 37"/>
          <p:cNvSpPr/>
          <p:nvPr/>
        </p:nvSpPr>
        <p:spPr>
          <a:xfrm>
            <a:off x="8723376" y="25907"/>
            <a:ext cx="350520" cy="862584"/>
          </a:xfrm>
          <a:prstGeom prst="rect">
            <a:avLst/>
          </a:prstGeom>
          <a:blipFill>
            <a:blip r:embed="rId4" cstate="print"/>
            <a:stretch>
              <a:fillRect/>
            </a:stretch>
          </a:blipFill>
        </p:spPr>
        <p:txBody>
          <a:bodyPr wrap="square" lIns="0" tIns="0" rIns="0" bIns="0" rtlCol="0">
            <a:noAutofit/>
          </a:bodyPr>
          <a:lstStyle/>
          <a:p>
            <a:endParaRPr dirty="0"/>
          </a:p>
        </p:txBody>
      </p:sp>
      <p:sp>
        <p:nvSpPr>
          <p:cNvPr id="38" name="object 38"/>
          <p:cNvSpPr/>
          <p:nvPr/>
        </p:nvSpPr>
        <p:spPr>
          <a:xfrm>
            <a:off x="8697976" y="0"/>
            <a:ext cx="347662" cy="860425"/>
          </a:xfrm>
          <a:custGeom>
            <a:avLst/>
            <a:gdLst/>
            <a:ahLst/>
            <a:cxnLst/>
            <a:rect l="l" t="t" r="r" b="b"/>
            <a:pathLst>
              <a:path w="347662" h="860425">
                <a:moveTo>
                  <a:pt x="0" y="860425"/>
                </a:moveTo>
                <a:lnTo>
                  <a:pt x="347662" y="860425"/>
                </a:lnTo>
                <a:lnTo>
                  <a:pt x="347662" y="0"/>
                </a:lnTo>
                <a:lnTo>
                  <a:pt x="0" y="0"/>
                </a:lnTo>
                <a:lnTo>
                  <a:pt x="0" y="860425"/>
                </a:lnTo>
                <a:close/>
              </a:path>
            </a:pathLst>
          </a:custGeom>
          <a:solidFill>
            <a:srgbClr val="EE4144"/>
          </a:solidFill>
        </p:spPr>
        <p:txBody>
          <a:bodyPr wrap="square" lIns="0" tIns="0" rIns="0" bIns="0" rtlCol="0">
            <a:noAutofit/>
          </a:bodyPr>
          <a:lstStyle/>
          <a:p>
            <a:endParaRPr dirty="0"/>
          </a:p>
        </p:txBody>
      </p:sp>
      <p:sp>
        <p:nvSpPr>
          <p:cNvPr id="31" name="object 31"/>
          <p:cNvSpPr/>
          <p:nvPr/>
        </p:nvSpPr>
        <p:spPr>
          <a:xfrm>
            <a:off x="8380476" y="6377938"/>
            <a:ext cx="288035" cy="460248"/>
          </a:xfrm>
          <a:prstGeom prst="rect">
            <a:avLst/>
          </a:prstGeom>
          <a:blipFill>
            <a:blip r:embed="rId5" cstate="print"/>
            <a:stretch>
              <a:fillRect/>
            </a:stretch>
          </a:blipFill>
        </p:spPr>
        <p:txBody>
          <a:bodyPr wrap="square" lIns="0" tIns="0" rIns="0" bIns="0" rtlCol="0">
            <a:noAutofit/>
          </a:bodyPr>
          <a:lstStyle/>
          <a:p>
            <a:endParaRPr dirty="0"/>
          </a:p>
        </p:txBody>
      </p:sp>
      <p:sp>
        <p:nvSpPr>
          <p:cNvPr id="32" name="object 32"/>
          <p:cNvSpPr/>
          <p:nvPr/>
        </p:nvSpPr>
        <p:spPr>
          <a:xfrm>
            <a:off x="8413750" y="6400799"/>
            <a:ext cx="284162" cy="457200"/>
          </a:xfrm>
          <a:custGeom>
            <a:avLst/>
            <a:gdLst/>
            <a:ahLst/>
            <a:cxnLst/>
            <a:rect l="l" t="t" r="r" b="b"/>
            <a:pathLst>
              <a:path w="284162" h="457200">
                <a:moveTo>
                  <a:pt x="284162" y="0"/>
                </a:moveTo>
                <a:lnTo>
                  <a:pt x="0" y="0"/>
                </a:lnTo>
                <a:lnTo>
                  <a:pt x="0" y="457197"/>
                </a:lnTo>
                <a:lnTo>
                  <a:pt x="284162" y="457197"/>
                </a:lnTo>
                <a:lnTo>
                  <a:pt x="284162" y="0"/>
                </a:lnTo>
                <a:close/>
              </a:path>
            </a:pathLst>
          </a:custGeom>
          <a:solidFill>
            <a:srgbClr val="006CB7"/>
          </a:solidFill>
        </p:spPr>
        <p:txBody>
          <a:bodyPr wrap="square" lIns="0" tIns="0" rIns="0" bIns="0" rtlCol="0">
            <a:noAutofit/>
          </a:bodyPr>
          <a:lstStyle/>
          <a:p>
            <a:endParaRPr dirty="0"/>
          </a:p>
        </p:txBody>
      </p:sp>
      <p:sp>
        <p:nvSpPr>
          <p:cNvPr id="33" name="object 33"/>
          <p:cNvSpPr/>
          <p:nvPr/>
        </p:nvSpPr>
        <p:spPr>
          <a:xfrm>
            <a:off x="8665464" y="6377938"/>
            <a:ext cx="350520" cy="460248"/>
          </a:xfrm>
          <a:prstGeom prst="rect">
            <a:avLst/>
          </a:prstGeom>
          <a:blipFill>
            <a:blip r:embed="rId6" cstate="print"/>
            <a:stretch>
              <a:fillRect/>
            </a:stretch>
          </a:blipFill>
        </p:spPr>
        <p:txBody>
          <a:bodyPr wrap="square" lIns="0" tIns="0" rIns="0" bIns="0" rtlCol="0">
            <a:noAutofit/>
          </a:bodyPr>
          <a:lstStyle/>
          <a:p>
            <a:endParaRPr dirty="0"/>
          </a:p>
        </p:txBody>
      </p:sp>
      <p:sp>
        <p:nvSpPr>
          <p:cNvPr id="34" name="object 34"/>
          <p:cNvSpPr/>
          <p:nvPr/>
        </p:nvSpPr>
        <p:spPr>
          <a:xfrm>
            <a:off x="8697976" y="6400799"/>
            <a:ext cx="347662" cy="457200"/>
          </a:xfrm>
          <a:custGeom>
            <a:avLst/>
            <a:gdLst/>
            <a:ahLst/>
            <a:cxnLst/>
            <a:rect l="l" t="t" r="r" b="b"/>
            <a:pathLst>
              <a:path w="347662" h="457200">
                <a:moveTo>
                  <a:pt x="347662" y="0"/>
                </a:moveTo>
                <a:lnTo>
                  <a:pt x="0" y="0"/>
                </a:lnTo>
                <a:lnTo>
                  <a:pt x="0" y="457197"/>
                </a:lnTo>
                <a:lnTo>
                  <a:pt x="347662" y="457197"/>
                </a:lnTo>
                <a:lnTo>
                  <a:pt x="347662" y="0"/>
                </a:lnTo>
                <a:close/>
              </a:path>
            </a:pathLst>
          </a:custGeom>
          <a:solidFill>
            <a:srgbClr val="EE4144"/>
          </a:solidFill>
        </p:spPr>
        <p:txBody>
          <a:bodyPr wrap="square" lIns="0" tIns="0" rIns="0" bIns="0" rtlCol="0">
            <a:noAutofit/>
          </a:bodyPr>
          <a:lstStyle/>
          <a:p>
            <a:endParaRPr dirty="0"/>
          </a:p>
        </p:txBody>
      </p:sp>
      <p:sp>
        <p:nvSpPr>
          <p:cNvPr id="2" name="object 2"/>
          <p:cNvSpPr txBox="1"/>
          <p:nvPr/>
        </p:nvSpPr>
        <p:spPr>
          <a:xfrm>
            <a:off x="8131809" y="6558999"/>
            <a:ext cx="124790" cy="151892"/>
          </a:xfrm>
          <a:prstGeom prst="rect">
            <a:avLst/>
          </a:prstGeom>
        </p:spPr>
        <p:txBody>
          <a:bodyPr wrap="square" lIns="0" tIns="0" rIns="0" bIns="0" rtlCol="0">
            <a:noAutofit/>
          </a:bodyPr>
          <a:lstStyle/>
          <a:p>
            <a:pPr marL="12700">
              <a:lnSpc>
                <a:spcPts val="1135"/>
              </a:lnSpc>
              <a:spcBef>
                <a:spcPts val="56"/>
              </a:spcBef>
            </a:pPr>
            <a:endParaRPr sz="1000" dirty="0">
              <a:latin typeface="Verdana"/>
              <a:cs typeface="Verdana"/>
            </a:endParaRPr>
          </a:p>
        </p:txBody>
      </p:sp>
      <p:sp>
        <p:nvSpPr>
          <p:cNvPr id="15" name="1 Título"/>
          <p:cNvSpPr txBox="1">
            <a:spLocks/>
          </p:cNvSpPr>
          <p:nvPr/>
        </p:nvSpPr>
        <p:spPr>
          <a:xfrm>
            <a:off x="179512" y="260648"/>
            <a:ext cx="7364288" cy="1143000"/>
          </a:xfrm>
          <a:prstGeom prst="rect">
            <a:avLst/>
          </a:prstGeom>
        </p:spPr>
        <p:style>
          <a:lnRef idx="3">
            <a:schemeClr val="lt1"/>
          </a:lnRef>
          <a:fillRef idx="1">
            <a:schemeClr val="dk1"/>
          </a:fillRef>
          <a:effectRef idx="1">
            <a:schemeClr val="dk1"/>
          </a:effectRef>
          <a:fontRef idx="minor">
            <a:schemeClr val="lt1"/>
          </a:fontRef>
        </p:style>
        <p:txBody>
          <a:bodyPr>
            <a:normAutofit fontScale="97500"/>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s-CL" b="1" dirty="0" smtClean="0">
                <a:solidFill>
                  <a:srgbClr val="FFFF00"/>
                </a:solidFill>
              </a:rPr>
              <a:t>FUENTES DE ABASTECIMIENTO</a:t>
            </a:r>
            <a:endParaRPr lang="es-CL" b="1" dirty="0">
              <a:solidFill>
                <a:srgbClr val="FFFF00"/>
              </a:solidFill>
            </a:endParaRPr>
          </a:p>
        </p:txBody>
      </p:sp>
      <p:sp>
        <p:nvSpPr>
          <p:cNvPr id="16" name="2 Marcador de contenido"/>
          <p:cNvSpPr txBox="1">
            <a:spLocks/>
          </p:cNvSpPr>
          <p:nvPr/>
        </p:nvSpPr>
        <p:spPr>
          <a:xfrm>
            <a:off x="755576" y="2191544"/>
            <a:ext cx="3816424" cy="1152128"/>
          </a:xfrm>
          <a:prstGeom prst="rect">
            <a:avLst/>
          </a:prstGeom>
        </p:spPr>
        <p:style>
          <a:lnRef idx="1">
            <a:schemeClr val="accent3"/>
          </a:lnRef>
          <a:fillRef idx="3">
            <a:schemeClr val="accent3"/>
          </a:fillRef>
          <a:effectRef idx="2">
            <a:schemeClr val="accent3"/>
          </a:effectRef>
          <a:fontRef idx="minor">
            <a:schemeClr val="lt1"/>
          </a:fontRef>
        </p:style>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CL" u="sng" dirty="0" smtClean="0"/>
              <a:t>Superficiales:</a:t>
            </a:r>
          </a:p>
          <a:p>
            <a:pPr marL="0" indent="0">
              <a:buNone/>
            </a:pPr>
            <a:r>
              <a:rPr lang="es-CL" dirty="0" smtClean="0"/>
              <a:t>Esteros, Ríos y Lagos</a:t>
            </a:r>
            <a:endParaRPr lang="es-CL" dirty="0"/>
          </a:p>
        </p:txBody>
      </p:sp>
      <p:pic>
        <p:nvPicPr>
          <p:cNvPr id="17"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92080" y="1616758"/>
            <a:ext cx="2376264" cy="1780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2 Marcador de contenido"/>
          <p:cNvSpPr txBox="1">
            <a:spLocks/>
          </p:cNvSpPr>
          <p:nvPr/>
        </p:nvSpPr>
        <p:spPr>
          <a:xfrm>
            <a:off x="755576" y="4365104"/>
            <a:ext cx="3816424" cy="748680"/>
          </a:xfrm>
          <a:prstGeom prst="rect">
            <a:avLst/>
          </a:prstGeom>
        </p:spPr>
        <p:style>
          <a:lnRef idx="0">
            <a:schemeClr val="accent1"/>
          </a:lnRef>
          <a:fillRef idx="3">
            <a:schemeClr val="accent1"/>
          </a:fillRef>
          <a:effectRef idx="3">
            <a:schemeClr val="accent1"/>
          </a:effectRef>
          <a:fontRef idx="minor">
            <a:schemeClr val="lt1"/>
          </a:fontRef>
        </p:style>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CL" u="sng" dirty="0" smtClean="0"/>
              <a:t>Pozos Profundos:</a:t>
            </a:r>
            <a:endParaRPr lang="es-CL" dirty="0"/>
          </a:p>
        </p:txBody>
      </p:sp>
      <p:pic>
        <p:nvPicPr>
          <p:cNvPr id="19"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552407" y="3521619"/>
            <a:ext cx="2115937" cy="31843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83443352"/>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object 35"/>
          <p:cNvSpPr/>
          <p:nvPr/>
        </p:nvSpPr>
        <p:spPr>
          <a:xfrm>
            <a:off x="8439912" y="19811"/>
            <a:ext cx="286511" cy="868680"/>
          </a:xfrm>
          <a:prstGeom prst="rect">
            <a:avLst/>
          </a:prstGeom>
          <a:blipFill>
            <a:blip r:embed="rId4" cstate="print"/>
            <a:stretch>
              <a:fillRect/>
            </a:stretch>
          </a:blipFill>
        </p:spPr>
        <p:txBody>
          <a:bodyPr wrap="square" lIns="0" tIns="0" rIns="0" bIns="0" rtlCol="0">
            <a:noAutofit/>
          </a:bodyPr>
          <a:lstStyle/>
          <a:p>
            <a:endParaRPr dirty="0"/>
          </a:p>
        </p:txBody>
      </p:sp>
      <p:sp>
        <p:nvSpPr>
          <p:cNvPr id="36" name="object 36"/>
          <p:cNvSpPr/>
          <p:nvPr/>
        </p:nvSpPr>
        <p:spPr>
          <a:xfrm>
            <a:off x="8413750" y="-6350"/>
            <a:ext cx="284162" cy="866775"/>
          </a:xfrm>
          <a:custGeom>
            <a:avLst/>
            <a:gdLst/>
            <a:ahLst/>
            <a:cxnLst/>
            <a:rect l="l" t="t" r="r" b="b"/>
            <a:pathLst>
              <a:path w="284162" h="866775">
                <a:moveTo>
                  <a:pt x="284162" y="6350"/>
                </a:moveTo>
                <a:lnTo>
                  <a:pt x="0" y="6350"/>
                </a:lnTo>
                <a:lnTo>
                  <a:pt x="0" y="866775"/>
                </a:lnTo>
                <a:lnTo>
                  <a:pt x="284162" y="866775"/>
                </a:lnTo>
                <a:lnTo>
                  <a:pt x="284162" y="6350"/>
                </a:lnTo>
                <a:close/>
              </a:path>
            </a:pathLst>
          </a:custGeom>
          <a:solidFill>
            <a:srgbClr val="006CB7"/>
          </a:solidFill>
        </p:spPr>
        <p:txBody>
          <a:bodyPr wrap="square" lIns="0" tIns="0" rIns="0" bIns="0" rtlCol="0">
            <a:noAutofit/>
          </a:bodyPr>
          <a:lstStyle/>
          <a:p>
            <a:endParaRPr dirty="0"/>
          </a:p>
        </p:txBody>
      </p:sp>
      <p:sp>
        <p:nvSpPr>
          <p:cNvPr id="37" name="object 37"/>
          <p:cNvSpPr/>
          <p:nvPr/>
        </p:nvSpPr>
        <p:spPr>
          <a:xfrm>
            <a:off x="8723376" y="25907"/>
            <a:ext cx="350520" cy="862584"/>
          </a:xfrm>
          <a:prstGeom prst="rect">
            <a:avLst/>
          </a:prstGeom>
          <a:blipFill>
            <a:blip r:embed="rId5" cstate="print"/>
            <a:stretch>
              <a:fillRect/>
            </a:stretch>
          </a:blipFill>
        </p:spPr>
        <p:txBody>
          <a:bodyPr wrap="square" lIns="0" tIns="0" rIns="0" bIns="0" rtlCol="0">
            <a:noAutofit/>
          </a:bodyPr>
          <a:lstStyle/>
          <a:p>
            <a:endParaRPr dirty="0"/>
          </a:p>
        </p:txBody>
      </p:sp>
      <p:sp>
        <p:nvSpPr>
          <p:cNvPr id="38" name="object 38"/>
          <p:cNvSpPr/>
          <p:nvPr/>
        </p:nvSpPr>
        <p:spPr>
          <a:xfrm>
            <a:off x="8697976" y="0"/>
            <a:ext cx="347662" cy="860425"/>
          </a:xfrm>
          <a:custGeom>
            <a:avLst/>
            <a:gdLst/>
            <a:ahLst/>
            <a:cxnLst/>
            <a:rect l="l" t="t" r="r" b="b"/>
            <a:pathLst>
              <a:path w="347662" h="860425">
                <a:moveTo>
                  <a:pt x="0" y="860425"/>
                </a:moveTo>
                <a:lnTo>
                  <a:pt x="347662" y="860425"/>
                </a:lnTo>
                <a:lnTo>
                  <a:pt x="347662" y="0"/>
                </a:lnTo>
                <a:lnTo>
                  <a:pt x="0" y="0"/>
                </a:lnTo>
                <a:lnTo>
                  <a:pt x="0" y="860425"/>
                </a:lnTo>
                <a:close/>
              </a:path>
            </a:pathLst>
          </a:custGeom>
          <a:solidFill>
            <a:srgbClr val="EE4144"/>
          </a:solidFill>
        </p:spPr>
        <p:txBody>
          <a:bodyPr wrap="square" lIns="0" tIns="0" rIns="0" bIns="0" rtlCol="0">
            <a:noAutofit/>
          </a:bodyPr>
          <a:lstStyle/>
          <a:p>
            <a:endParaRPr dirty="0"/>
          </a:p>
        </p:txBody>
      </p:sp>
      <p:sp>
        <p:nvSpPr>
          <p:cNvPr id="31" name="object 31"/>
          <p:cNvSpPr/>
          <p:nvPr/>
        </p:nvSpPr>
        <p:spPr>
          <a:xfrm>
            <a:off x="8380476" y="6377938"/>
            <a:ext cx="288035" cy="460248"/>
          </a:xfrm>
          <a:prstGeom prst="rect">
            <a:avLst/>
          </a:prstGeom>
          <a:blipFill>
            <a:blip r:embed="rId6" cstate="print"/>
            <a:stretch>
              <a:fillRect/>
            </a:stretch>
          </a:blipFill>
        </p:spPr>
        <p:txBody>
          <a:bodyPr wrap="square" lIns="0" tIns="0" rIns="0" bIns="0" rtlCol="0">
            <a:noAutofit/>
          </a:bodyPr>
          <a:lstStyle/>
          <a:p>
            <a:endParaRPr dirty="0"/>
          </a:p>
        </p:txBody>
      </p:sp>
      <p:sp>
        <p:nvSpPr>
          <p:cNvPr id="32" name="object 32"/>
          <p:cNvSpPr/>
          <p:nvPr/>
        </p:nvSpPr>
        <p:spPr>
          <a:xfrm>
            <a:off x="8413750" y="6400799"/>
            <a:ext cx="284162" cy="457200"/>
          </a:xfrm>
          <a:custGeom>
            <a:avLst/>
            <a:gdLst/>
            <a:ahLst/>
            <a:cxnLst/>
            <a:rect l="l" t="t" r="r" b="b"/>
            <a:pathLst>
              <a:path w="284162" h="457200">
                <a:moveTo>
                  <a:pt x="284162" y="0"/>
                </a:moveTo>
                <a:lnTo>
                  <a:pt x="0" y="0"/>
                </a:lnTo>
                <a:lnTo>
                  <a:pt x="0" y="457197"/>
                </a:lnTo>
                <a:lnTo>
                  <a:pt x="284162" y="457197"/>
                </a:lnTo>
                <a:lnTo>
                  <a:pt x="284162" y="0"/>
                </a:lnTo>
                <a:close/>
              </a:path>
            </a:pathLst>
          </a:custGeom>
          <a:solidFill>
            <a:srgbClr val="006CB7"/>
          </a:solidFill>
        </p:spPr>
        <p:txBody>
          <a:bodyPr wrap="square" lIns="0" tIns="0" rIns="0" bIns="0" rtlCol="0">
            <a:noAutofit/>
          </a:bodyPr>
          <a:lstStyle/>
          <a:p>
            <a:endParaRPr dirty="0"/>
          </a:p>
        </p:txBody>
      </p:sp>
      <p:sp>
        <p:nvSpPr>
          <p:cNvPr id="33" name="object 33"/>
          <p:cNvSpPr/>
          <p:nvPr/>
        </p:nvSpPr>
        <p:spPr>
          <a:xfrm>
            <a:off x="8665464" y="6377938"/>
            <a:ext cx="350520" cy="460248"/>
          </a:xfrm>
          <a:prstGeom prst="rect">
            <a:avLst/>
          </a:prstGeom>
          <a:blipFill>
            <a:blip r:embed="rId7" cstate="print"/>
            <a:stretch>
              <a:fillRect/>
            </a:stretch>
          </a:blipFill>
        </p:spPr>
        <p:txBody>
          <a:bodyPr wrap="square" lIns="0" tIns="0" rIns="0" bIns="0" rtlCol="0">
            <a:noAutofit/>
          </a:bodyPr>
          <a:lstStyle/>
          <a:p>
            <a:endParaRPr dirty="0"/>
          </a:p>
        </p:txBody>
      </p:sp>
      <p:sp>
        <p:nvSpPr>
          <p:cNvPr id="34" name="object 34"/>
          <p:cNvSpPr/>
          <p:nvPr/>
        </p:nvSpPr>
        <p:spPr>
          <a:xfrm>
            <a:off x="8697976" y="6400799"/>
            <a:ext cx="347662" cy="457200"/>
          </a:xfrm>
          <a:custGeom>
            <a:avLst/>
            <a:gdLst/>
            <a:ahLst/>
            <a:cxnLst/>
            <a:rect l="l" t="t" r="r" b="b"/>
            <a:pathLst>
              <a:path w="347662" h="457200">
                <a:moveTo>
                  <a:pt x="347662" y="0"/>
                </a:moveTo>
                <a:lnTo>
                  <a:pt x="0" y="0"/>
                </a:lnTo>
                <a:lnTo>
                  <a:pt x="0" y="457197"/>
                </a:lnTo>
                <a:lnTo>
                  <a:pt x="347662" y="457197"/>
                </a:lnTo>
                <a:lnTo>
                  <a:pt x="347662" y="0"/>
                </a:lnTo>
                <a:close/>
              </a:path>
            </a:pathLst>
          </a:custGeom>
          <a:solidFill>
            <a:srgbClr val="EE4144"/>
          </a:solidFill>
        </p:spPr>
        <p:txBody>
          <a:bodyPr wrap="square" lIns="0" tIns="0" rIns="0" bIns="0" rtlCol="0">
            <a:noAutofit/>
          </a:bodyPr>
          <a:lstStyle/>
          <a:p>
            <a:endParaRPr dirty="0"/>
          </a:p>
        </p:txBody>
      </p:sp>
      <p:sp>
        <p:nvSpPr>
          <p:cNvPr id="2" name="object 2"/>
          <p:cNvSpPr txBox="1"/>
          <p:nvPr/>
        </p:nvSpPr>
        <p:spPr>
          <a:xfrm>
            <a:off x="8131809" y="6558999"/>
            <a:ext cx="124790" cy="151892"/>
          </a:xfrm>
          <a:prstGeom prst="rect">
            <a:avLst/>
          </a:prstGeom>
        </p:spPr>
        <p:txBody>
          <a:bodyPr wrap="square" lIns="0" tIns="0" rIns="0" bIns="0" rtlCol="0">
            <a:noAutofit/>
          </a:bodyPr>
          <a:lstStyle/>
          <a:p>
            <a:pPr marL="12700">
              <a:lnSpc>
                <a:spcPts val="1135"/>
              </a:lnSpc>
              <a:spcBef>
                <a:spcPts val="56"/>
              </a:spcBef>
            </a:pPr>
            <a:endParaRPr sz="1000" dirty="0">
              <a:latin typeface="Verdana"/>
              <a:cs typeface="Verdana"/>
            </a:endParaRPr>
          </a:p>
        </p:txBody>
      </p:sp>
      <p:graphicFrame>
        <p:nvGraphicFramePr>
          <p:cNvPr id="3" name="2 Objeto"/>
          <p:cNvGraphicFramePr>
            <a:graphicFrameLocks noChangeAspect="1"/>
          </p:cNvGraphicFramePr>
          <p:nvPr>
            <p:extLst>
              <p:ext uri="{D42A27DB-BD31-4B8C-83A1-F6EECF244321}">
                <p14:modId xmlns:p14="http://schemas.microsoft.com/office/powerpoint/2010/main" val="3574413447"/>
              </p:ext>
            </p:extLst>
          </p:nvPr>
        </p:nvGraphicFramePr>
        <p:xfrm>
          <a:off x="457200" y="762000"/>
          <a:ext cx="7894923" cy="5384291"/>
        </p:xfrm>
        <a:graphic>
          <a:graphicData uri="http://schemas.openxmlformats.org/presentationml/2006/ole">
            <mc:AlternateContent xmlns:mc="http://schemas.openxmlformats.org/markup-compatibility/2006">
              <mc:Choice xmlns:v="urn:schemas-microsoft-com:vml" Requires="v">
                <p:oleObj spid="_x0000_s1032" r:id="rId8" imgW="6409524" imgH="3514286" progId="PBrush">
                  <p:embed/>
                </p:oleObj>
              </mc:Choice>
              <mc:Fallback>
                <p:oleObj r:id="rId8" imgW="6409524" imgH="3514286" progId="PBrush">
                  <p:embed/>
                  <p:pic>
                    <p:nvPicPr>
                      <p:cNvPr id="0" name="Object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7200" y="762000"/>
                        <a:ext cx="7894923" cy="5384291"/>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2793604746"/>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object 35"/>
          <p:cNvSpPr/>
          <p:nvPr/>
        </p:nvSpPr>
        <p:spPr>
          <a:xfrm>
            <a:off x="8439912" y="19811"/>
            <a:ext cx="286511" cy="868680"/>
          </a:xfrm>
          <a:prstGeom prst="rect">
            <a:avLst/>
          </a:prstGeom>
          <a:blipFill>
            <a:blip r:embed="rId4" cstate="print"/>
            <a:stretch>
              <a:fillRect/>
            </a:stretch>
          </a:blipFill>
        </p:spPr>
        <p:txBody>
          <a:bodyPr wrap="square" lIns="0" tIns="0" rIns="0" bIns="0" rtlCol="0">
            <a:noAutofit/>
          </a:bodyPr>
          <a:lstStyle/>
          <a:p>
            <a:endParaRPr dirty="0"/>
          </a:p>
        </p:txBody>
      </p:sp>
      <p:sp>
        <p:nvSpPr>
          <p:cNvPr id="36" name="object 36"/>
          <p:cNvSpPr/>
          <p:nvPr/>
        </p:nvSpPr>
        <p:spPr>
          <a:xfrm>
            <a:off x="8413750" y="-6350"/>
            <a:ext cx="284162" cy="866775"/>
          </a:xfrm>
          <a:custGeom>
            <a:avLst/>
            <a:gdLst/>
            <a:ahLst/>
            <a:cxnLst/>
            <a:rect l="l" t="t" r="r" b="b"/>
            <a:pathLst>
              <a:path w="284162" h="866775">
                <a:moveTo>
                  <a:pt x="284162" y="6350"/>
                </a:moveTo>
                <a:lnTo>
                  <a:pt x="0" y="6350"/>
                </a:lnTo>
                <a:lnTo>
                  <a:pt x="0" y="866775"/>
                </a:lnTo>
                <a:lnTo>
                  <a:pt x="284162" y="866775"/>
                </a:lnTo>
                <a:lnTo>
                  <a:pt x="284162" y="6350"/>
                </a:lnTo>
                <a:close/>
              </a:path>
            </a:pathLst>
          </a:custGeom>
          <a:solidFill>
            <a:srgbClr val="006CB7"/>
          </a:solidFill>
        </p:spPr>
        <p:txBody>
          <a:bodyPr wrap="square" lIns="0" tIns="0" rIns="0" bIns="0" rtlCol="0">
            <a:noAutofit/>
          </a:bodyPr>
          <a:lstStyle/>
          <a:p>
            <a:endParaRPr dirty="0"/>
          </a:p>
        </p:txBody>
      </p:sp>
      <p:sp>
        <p:nvSpPr>
          <p:cNvPr id="37" name="object 37"/>
          <p:cNvSpPr/>
          <p:nvPr/>
        </p:nvSpPr>
        <p:spPr>
          <a:xfrm>
            <a:off x="8723376" y="25907"/>
            <a:ext cx="350520" cy="862584"/>
          </a:xfrm>
          <a:prstGeom prst="rect">
            <a:avLst/>
          </a:prstGeom>
          <a:blipFill>
            <a:blip r:embed="rId5" cstate="print"/>
            <a:stretch>
              <a:fillRect/>
            </a:stretch>
          </a:blipFill>
        </p:spPr>
        <p:txBody>
          <a:bodyPr wrap="square" lIns="0" tIns="0" rIns="0" bIns="0" rtlCol="0">
            <a:noAutofit/>
          </a:bodyPr>
          <a:lstStyle/>
          <a:p>
            <a:endParaRPr dirty="0"/>
          </a:p>
        </p:txBody>
      </p:sp>
      <p:sp>
        <p:nvSpPr>
          <p:cNvPr id="38" name="object 38"/>
          <p:cNvSpPr/>
          <p:nvPr/>
        </p:nvSpPr>
        <p:spPr>
          <a:xfrm>
            <a:off x="8697976" y="0"/>
            <a:ext cx="347662" cy="860425"/>
          </a:xfrm>
          <a:custGeom>
            <a:avLst/>
            <a:gdLst/>
            <a:ahLst/>
            <a:cxnLst/>
            <a:rect l="l" t="t" r="r" b="b"/>
            <a:pathLst>
              <a:path w="347662" h="860425">
                <a:moveTo>
                  <a:pt x="0" y="860425"/>
                </a:moveTo>
                <a:lnTo>
                  <a:pt x="347662" y="860425"/>
                </a:lnTo>
                <a:lnTo>
                  <a:pt x="347662" y="0"/>
                </a:lnTo>
                <a:lnTo>
                  <a:pt x="0" y="0"/>
                </a:lnTo>
                <a:lnTo>
                  <a:pt x="0" y="860425"/>
                </a:lnTo>
                <a:close/>
              </a:path>
            </a:pathLst>
          </a:custGeom>
          <a:solidFill>
            <a:srgbClr val="EE4144"/>
          </a:solidFill>
        </p:spPr>
        <p:txBody>
          <a:bodyPr wrap="square" lIns="0" tIns="0" rIns="0" bIns="0" rtlCol="0">
            <a:noAutofit/>
          </a:bodyPr>
          <a:lstStyle/>
          <a:p>
            <a:endParaRPr dirty="0"/>
          </a:p>
        </p:txBody>
      </p:sp>
      <p:sp>
        <p:nvSpPr>
          <p:cNvPr id="31" name="object 31"/>
          <p:cNvSpPr/>
          <p:nvPr/>
        </p:nvSpPr>
        <p:spPr>
          <a:xfrm>
            <a:off x="8380476" y="6377938"/>
            <a:ext cx="288035" cy="460248"/>
          </a:xfrm>
          <a:prstGeom prst="rect">
            <a:avLst/>
          </a:prstGeom>
          <a:blipFill>
            <a:blip r:embed="rId6" cstate="print"/>
            <a:stretch>
              <a:fillRect/>
            </a:stretch>
          </a:blipFill>
        </p:spPr>
        <p:txBody>
          <a:bodyPr wrap="square" lIns="0" tIns="0" rIns="0" bIns="0" rtlCol="0">
            <a:noAutofit/>
          </a:bodyPr>
          <a:lstStyle/>
          <a:p>
            <a:endParaRPr dirty="0"/>
          </a:p>
        </p:txBody>
      </p:sp>
      <p:sp>
        <p:nvSpPr>
          <p:cNvPr id="32" name="object 32"/>
          <p:cNvSpPr/>
          <p:nvPr/>
        </p:nvSpPr>
        <p:spPr>
          <a:xfrm>
            <a:off x="8413750" y="6400799"/>
            <a:ext cx="284162" cy="457200"/>
          </a:xfrm>
          <a:custGeom>
            <a:avLst/>
            <a:gdLst/>
            <a:ahLst/>
            <a:cxnLst/>
            <a:rect l="l" t="t" r="r" b="b"/>
            <a:pathLst>
              <a:path w="284162" h="457200">
                <a:moveTo>
                  <a:pt x="284162" y="0"/>
                </a:moveTo>
                <a:lnTo>
                  <a:pt x="0" y="0"/>
                </a:lnTo>
                <a:lnTo>
                  <a:pt x="0" y="457197"/>
                </a:lnTo>
                <a:lnTo>
                  <a:pt x="284162" y="457197"/>
                </a:lnTo>
                <a:lnTo>
                  <a:pt x="284162" y="0"/>
                </a:lnTo>
                <a:close/>
              </a:path>
            </a:pathLst>
          </a:custGeom>
          <a:solidFill>
            <a:srgbClr val="006CB7"/>
          </a:solidFill>
        </p:spPr>
        <p:txBody>
          <a:bodyPr wrap="square" lIns="0" tIns="0" rIns="0" bIns="0" rtlCol="0">
            <a:noAutofit/>
          </a:bodyPr>
          <a:lstStyle/>
          <a:p>
            <a:endParaRPr dirty="0"/>
          </a:p>
        </p:txBody>
      </p:sp>
      <p:sp>
        <p:nvSpPr>
          <p:cNvPr id="33" name="object 33"/>
          <p:cNvSpPr/>
          <p:nvPr/>
        </p:nvSpPr>
        <p:spPr>
          <a:xfrm>
            <a:off x="8665464" y="6377938"/>
            <a:ext cx="350520" cy="460248"/>
          </a:xfrm>
          <a:prstGeom prst="rect">
            <a:avLst/>
          </a:prstGeom>
          <a:blipFill>
            <a:blip r:embed="rId7" cstate="print"/>
            <a:stretch>
              <a:fillRect/>
            </a:stretch>
          </a:blipFill>
        </p:spPr>
        <p:txBody>
          <a:bodyPr wrap="square" lIns="0" tIns="0" rIns="0" bIns="0" rtlCol="0">
            <a:noAutofit/>
          </a:bodyPr>
          <a:lstStyle/>
          <a:p>
            <a:endParaRPr dirty="0"/>
          </a:p>
        </p:txBody>
      </p:sp>
      <p:sp>
        <p:nvSpPr>
          <p:cNvPr id="34" name="object 34"/>
          <p:cNvSpPr/>
          <p:nvPr/>
        </p:nvSpPr>
        <p:spPr>
          <a:xfrm>
            <a:off x="8697976" y="6400799"/>
            <a:ext cx="347662" cy="457200"/>
          </a:xfrm>
          <a:custGeom>
            <a:avLst/>
            <a:gdLst/>
            <a:ahLst/>
            <a:cxnLst/>
            <a:rect l="l" t="t" r="r" b="b"/>
            <a:pathLst>
              <a:path w="347662" h="457200">
                <a:moveTo>
                  <a:pt x="347662" y="0"/>
                </a:moveTo>
                <a:lnTo>
                  <a:pt x="0" y="0"/>
                </a:lnTo>
                <a:lnTo>
                  <a:pt x="0" y="457197"/>
                </a:lnTo>
                <a:lnTo>
                  <a:pt x="347662" y="457197"/>
                </a:lnTo>
                <a:lnTo>
                  <a:pt x="347662" y="0"/>
                </a:lnTo>
                <a:close/>
              </a:path>
            </a:pathLst>
          </a:custGeom>
          <a:solidFill>
            <a:srgbClr val="EE4144"/>
          </a:solidFill>
        </p:spPr>
        <p:txBody>
          <a:bodyPr wrap="square" lIns="0" tIns="0" rIns="0" bIns="0" rtlCol="0">
            <a:noAutofit/>
          </a:bodyPr>
          <a:lstStyle/>
          <a:p>
            <a:endParaRPr dirty="0"/>
          </a:p>
        </p:txBody>
      </p:sp>
      <p:sp>
        <p:nvSpPr>
          <p:cNvPr id="2" name="object 2"/>
          <p:cNvSpPr txBox="1"/>
          <p:nvPr/>
        </p:nvSpPr>
        <p:spPr>
          <a:xfrm>
            <a:off x="8131809" y="6558999"/>
            <a:ext cx="124790" cy="151892"/>
          </a:xfrm>
          <a:prstGeom prst="rect">
            <a:avLst/>
          </a:prstGeom>
        </p:spPr>
        <p:txBody>
          <a:bodyPr wrap="square" lIns="0" tIns="0" rIns="0" bIns="0" rtlCol="0">
            <a:noAutofit/>
          </a:bodyPr>
          <a:lstStyle/>
          <a:p>
            <a:pPr marL="12700">
              <a:lnSpc>
                <a:spcPts val="1135"/>
              </a:lnSpc>
              <a:spcBef>
                <a:spcPts val="56"/>
              </a:spcBef>
            </a:pPr>
            <a:endParaRPr sz="1000" dirty="0">
              <a:latin typeface="Verdana"/>
              <a:cs typeface="Verdana"/>
            </a:endParaRPr>
          </a:p>
        </p:txBody>
      </p:sp>
      <p:graphicFrame>
        <p:nvGraphicFramePr>
          <p:cNvPr id="4" name="3 Objeto"/>
          <p:cNvGraphicFramePr>
            <a:graphicFrameLocks noChangeAspect="1"/>
          </p:cNvGraphicFramePr>
          <p:nvPr>
            <p:extLst>
              <p:ext uri="{D42A27DB-BD31-4B8C-83A1-F6EECF244321}">
                <p14:modId xmlns:p14="http://schemas.microsoft.com/office/powerpoint/2010/main" val="548021508"/>
              </p:ext>
            </p:extLst>
          </p:nvPr>
        </p:nvGraphicFramePr>
        <p:xfrm>
          <a:off x="608076" y="762000"/>
          <a:ext cx="7772400" cy="5410200"/>
        </p:xfrm>
        <a:graphic>
          <a:graphicData uri="http://schemas.openxmlformats.org/presentationml/2006/ole">
            <mc:AlternateContent xmlns:mc="http://schemas.openxmlformats.org/markup-compatibility/2006">
              <mc:Choice xmlns:v="urn:schemas-microsoft-com:vml" Requires="v">
                <p:oleObj spid="_x0000_s2056" name="Imagen de mapa de bits" r:id="rId8" imgW="0" imgH="0" progId="PBrush">
                  <p:embed/>
                </p:oleObj>
              </mc:Choice>
              <mc:Fallback>
                <p:oleObj name="Imagen de mapa de bits" r:id="rId8" imgW="0" imgH="0" progId="PBrush">
                  <p:embed/>
                  <p:pic>
                    <p:nvPicPr>
                      <p:cNvPr id="0" name="Object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08076" y="762000"/>
                        <a:ext cx="7772400"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534214955"/>
      </p:ext>
    </p:extLst>
  </p:cSld>
  <p:clrMapOvr>
    <a:masterClrMapping/>
  </p:clrMapOvr>
  <mc:AlternateContent xmlns:mc="http://schemas.openxmlformats.org/markup-compatibility/2006">
    <mc:Choice xmlns:p14="http://schemas.microsoft.com/office/powerpoint/2010/main" Requires="p14">
      <p:transition spd="slow" p14:dur="1200">
        <p14:prism dir="r"/>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object 35"/>
          <p:cNvSpPr/>
          <p:nvPr/>
        </p:nvSpPr>
        <p:spPr>
          <a:xfrm>
            <a:off x="8439912" y="19811"/>
            <a:ext cx="286511" cy="868680"/>
          </a:xfrm>
          <a:prstGeom prst="rect">
            <a:avLst/>
          </a:prstGeom>
          <a:blipFill>
            <a:blip r:embed="rId3" cstate="print"/>
            <a:stretch>
              <a:fillRect/>
            </a:stretch>
          </a:blipFill>
        </p:spPr>
        <p:txBody>
          <a:bodyPr wrap="square" lIns="0" tIns="0" rIns="0" bIns="0" rtlCol="0">
            <a:noAutofit/>
          </a:bodyPr>
          <a:lstStyle/>
          <a:p>
            <a:endParaRPr/>
          </a:p>
        </p:txBody>
      </p:sp>
      <p:sp>
        <p:nvSpPr>
          <p:cNvPr id="36" name="object 36"/>
          <p:cNvSpPr/>
          <p:nvPr/>
        </p:nvSpPr>
        <p:spPr>
          <a:xfrm>
            <a:off x="8413750" y="-6350"/>
            <a:ext cx="284162" cy="866775"/>
          </a:xfrm>
          <a:custGeom>
            <a:avLst/>
            <a:gdLst/>
            <a:ahLst/>
            <a:cxnLst/>
            <a:rect l="l" t="t" r="r" b="b"/>
            <a:pathLst>
              <a:path w="284162" h="866775">
                <a:moveTo>
                  <a:pt x="284162" y="6350"/>
                </a:moveTo>
                <a:lnTo>
                  <a:pt x="0" y="6350"/>
                </a:lnTo>
                <a:lnTo>
                  <a:pt x="0" y="866775"/>
                </a:lnTo>
                <a:lnTo>
                  <a:pt x="284162" y="866775"/>
                </a:lnTo>
                <a:lnTo>
                  <a:pt x="284162" y="6350"/>
                </a:lnTo>
                <a:close/>
              </a:path>
            </a:pathLst>
          </a:custGeom>
          <a:solidFill>
            <a:srgbClr val="006CB7"/>
          </a:solidFill>
        </p:spPr>
        <p:txBody>
          <a:bodyPr wrap="square" lIns="0" tIns="0" rIns="0" bIns="0" rtlCol="0">
            <a:noAutofit/>
          </a:bodyPr>
          <a:lstStyle/>
          <a:p>
            <a:endParaRPr/>
          </a:p>
        </p:txBody>
      </p:sp>
      <p:sp>
        <p:nvSpPr>
          <p:cNvPr id="37" name="object 37"/>
          <p:cNvSpPr/>
          <p:nvPr/>
        </p:nvSpPr>
        <p:spPr>
          <a:xfrm>
            <a:off x="8723376" y="25907"/>
            <a:ext cx="350520" cy="862584"/>
          </a:xfrm>
          <a:prstGeom prst="rect">
            <a:avLst/>
          </a:prstGeom>
          <a:blipFill>
            <a:blip r:embed="rId4" cstate="print"/>
            <a:stretch>
              <a:fillRect/>
            </a:stretch>
          </a:blipFill>
        </p:spPr>
        <p:txBody>
          <a:bodyPr wrap="square" lIns="0" tIns="0" rIns="0" bIns="0" rtlCol="0">
            <a:noAutofit/>
          </a:bodyPr>
          <a:lstStyle/>
          <a:p>
            <a:endParaRPr/>
          </a:p>
        </p:txBody>
      </p:sp>
      <p:sp>
        <p:nvSpPr>
          <p:cNvPr id="38" name="object 38"/>
          <p:cNvSpPr/>
          <p:nvPr/>
        </p:nvSpPr>
        <p:spPr>
          <a:xfrm>
            <a:off x="8697976" y="0"/>
            <a:ext cx="347662" cy="860425"/>
          </a:xfrm>
          <a:custGeom>
            <a:avLst/>
            <a:gdLst/>
            <a:ahLst/>
            <a:cxnLst/>
            <a:rect l="l" t="t" r="r" b="b"/>
            <a:pathLst>
              <a:path w="347662" h="860425">
                <a:moveTo>
                  <a:pt x="0" y="860425"/>
                </a:moveTo>
                <a:lnTo>
                  <a:pt x="347662" y="860425"/>
                </a:lnTo>
                <a:lnTo>
                  <a:pt x="347662" y="0"/>
                </a:lnTo>
                <a:lnTo>
                  <a:pt x="0" y="0"/>
                </a:lnTo>
                <a:lnTo>
                  <a:pt x="0" y="860425"/>
                </a:lnTo>
                <a:close/>
              </a:path>
            </a:pathLst>
          </a:custGeom>
          <a:solidFill>
            <a:srgbClr val="EE4144"/>
          </a:solidFill>
        </p:spPr>
        <p:txBody>
          <a:bodyPr wrap="square" lIns="0" tIns="0" rIns="0" bIns="0" rtlCol="0">
            <a:noAutofit/>
          </a:bodyPr>
          <a:lstStyle/>
          <a:p>
            <a:endParaRPr/>
          </a:p>
        </p:txBody>
      </p:sp>
      <p:sp>
        <p:nvSpPr>
          <p:cNvPr id="31" name="object 31"/>
          <p:cNvSpPr/>
          <p:nvPr/>
        </p:nvSpPr>
        <p:spPr>
          <a:xfrm>
            <a:off x="8380476" y="6377938"/>
            <a:ext cx="288035" cy="460248"/>
          </a:xfrm>
          <a:prstGeom prst="rect">
            <a:avLst/>
          </a:prstGeom>
          <a:blipFill>
            <a:blip r:embed="rId5" cstate="print"/>
            <a:stretch>
              <a:fillRect/>
            </a:stretch>
          </a:blipFill>
        </p:spPr>
        <p:txBody>
          <a:bodyPr wrap="square" lIns="0" tIns="0" rIns="0" bIns="0" rtlCol="0">
            <a:noAutofit/>
          </a:bodyPr>
          <a:lstStyle/>
          <a:p>
            <a:endParaRPr/>
          </a:p>
        </p:txBody>
      </p:sp>
      <p:sp>
        <p:nvSpPr>
          <p:cNvPr id="32" name="object 32"/>
          <p:cNvSpPr/>
          <p:nvPr/>
        </p:nvSpPr>
        <p:spPr>
          <a:xfrm>
            <a:off x="8413750" y="6400799"/>
            <a:ext cx="284162" cy="457200"/>
          </a:xfrm>
          <a:custGeom>
            <a:avLst/>
            <a:gdLst/>
            <a:ahLst/>
            <a:cxnLst/>
            <a:rect l="l" t="t" r="r" b="b"/>
            <a:pathLst>
              <a:path w="284162" h="457200">
                <a:moveTo>
                  <a:pt x="284162" y="0"/>
                </a:moveTo>
                <a:lnTo>
                  <a:pt x="0" y="0"/>
                </a:lnTo>
                <a:lnTo>
                  <a:pt x="0" y="457197"/>
                </a:lnTo>
                <a:lnTo>
                  <a:pt x="284162" y="457197"/>
                </a:lnTo>
                <a:lnTo>
                  <a:pt x="284162" y="0"/>
                </a:lnTo>
                <a:close/>
              </a:path>
            </a:pathLst>
          </a:custGeom>
          <a:solidFill>
            <a:srgbClr val="006CB7"/>
          </a:solidFill>
        </p:spPr>
        <p:txBody>
          <a:bodyPr wrap="square" lIns="0" tIns="0" rIns="0" bIns="0" rtlCol="0">
            <a:noAutofit/>
          </a:bodyPr>
          <a:lstStyle/>
          <a:p>
            <a:endParaRPr/>
          </a:p>
        </p:txBody>
      </p:sp>
      <p:sp>
        <p:nvSpPr>
          <p:cNvPr id="33" name="object 33"/>
          <p:cNvSpPr/>
          <p:nvPr/>
        </p:nvSpPr>
        <p:spPr>
          <a:xfrm>
            <a:off x="8665464" y="6377938"/>
            <a:ext cx="350520" cy="460248"/>
          </a:xfrm>
          <a:prstGeom prst="rect">
            <a:avLst/>
          </a:prstGeom>
          <a:blipFill>
            <a:blip r:embed="rId6" cstate="print"/>
            <a:stretch>
              <a:fillRect/>
            </a:stretch>
          </a:blipFill>
        </p:spPr>
        <p:txBody>
          <a:bodyPr wrap="square" lIns="0" tIns="0" rIns="0" bIns="0" rtlCol="0">
            <a:noAutofit/>
          </a:bodyPr>
          <a:lstStyle/>
          <a:p>
            <a:endParaRPr/>
          </a:p>
        </p:txBody>
      </p:sp>
      <p:sp>
        <p:nvSpPr>
          <p:cNvPr id="34" name="object 34"/>
          <p:cNvSpPr/>
          <p:nvPr/>
        </p:nvSpPr>
        <p:spPr>
          <a:xfrm>
            <a:off x="8697976" y="6400799"/>
            <a:ext cx="347662" cy="457200"/>
          </a:xfrm>
          <a:custGeom>
            <a:avLst/>
            <a:gdLst/>
            <a:ahLst/>
            <a:cxnLst/>
            <a:rect l="l" t="t" r="r" b="b"/>
            <a:pathLst>
              <a:path w="347662" h="457200">
                <a:moveTo>
                  <a:pt x="347662" y="0"/>
                </a:moveTo>
                <a:lnTo>
                  <a:pt x="0" y="0"/>
                </a:lnTo>
                <a:lnTo>
                  <a:pt x="0" y="457197"/>
                </a:lnTo>
                <a:lnTo>
                  <a:pt x="347662" y="457197"/>
                </a:lnTo>
                <a:lnTo>
                  <a:pt x="347662" y="0"/>
                </a:lnTo>
                <a:close/>
              </a:path>
            </a:pathLst>
          </a:custGeom>
          <a:solidFill>
            <a:srgbClr val="EE4144"/>
          </a:solidFill>
        </p:spPr>
        <p:txBody>
          <a:bodyPr wrap="square" lIns="0" tIns="0" rIns="0" bIns="0" rtlCol="0">
            <a:noAutofit/>
          </a:bodyPr>
          <a:lstStyle/>
          <a:p>
            <a:endParaRPr/>
          </a:p>
        </p:txBody>
      </p:sp>
      <p:sp>
        <p:nvSpPr>
          <p:cNvPr id="2" name="object 2"/>
          <p:cNvSpPr txBox="1"/>
          <p:nvPr/>
        </p:nvSpPr>
        <p:spPr>
          <a:xfrm>
            <a:off x="8131809" y="6558999"/>
            <a:ext cx="124790" cy="151892"/>
          </a:xfrm>
          <a:prstGeom prst="rect">
            <a:avLst/>
          </a:prstGeom>
        </p:spPr>
        <p:txBody>
          <a:bodyPr wrap="square" lIns="0" tIns="0" rIns="0" bIns="0" rtlCol="0">
            <a:noAutofit/>
          </a:bodyPr>
          <a:lstStyle/>
          <a:p>
            <a:pPr marL="12700">
              <a:lnSpc>
                <a:spcPts val="1135"/>
              </a:lnSpc>
              <a:spcBef>
                <a:spcPts val="56"/>
              </a:spcBef>
            </a:pPr>
            <a:endParaRPr sz="1000" dirty="0">
              <a:latin typeface="Verdana"/>
              <a:cs typeface="Verdana"/>
            </a:endParaRPr>
          </a:p>
        </p:txBody>
      </p:sp>
      <p:sp>
        <p:nvSpPr>
          <p:cNvPr id="13" name="Rectangle 3"/>
          <p:cNvSpPr txBox="1">
            <a:spLocks noChangeArrowheads="1"/>
          </p:cNvSpPr>
          <p:nvPr/>
        </p:nvSpPr>
        <p:spPr>
          <a:xfrm>
            <a:off x="629672" y="1196752"/>
            <a:ext cx="7772400" cy="1542508"/>
          </a:xfrm>
          <a:prstGeom prst="rect">
            <a:avLst/>
          </a:prstGeom>
          <a:effectLst>
            <a:glow rad="228600">
              <a:schemeClr val="accent3">
                <a:satMod val="175000"/>
                <a:alpha val="40000"/>
              </a:schemeClr>
            </a:glow>
            <a:outerShdw blurRad="40000" dist="20000" dir="5400000" rotWithShape="0">
              <a:srgbClr val="000000">
                <a:alpha val="38000"/>
              </a:srgbClr>
            </a:outerShdw>
          </a:effectLst>
        </p:spPr>
        <p:style>
          <a:lnRef idx="1">
            <a:schemeClr val="accent3"/>
          </a:lnRef>
          <a:fillRef idx="2">
            <a:schemeClr val="accent3"/>
          </a:fillRef>
          <a:effectRef idx="1">
            <a:schemeClr val="accent3"/>
          </a:effectRef>
          <a:fontRef idx="minor">
            <a:schemeClr val="dk1"/>
          </a:fontRef>
        </p:style>
        <p:txBody>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s-ES_tradnl" sz="2000" b="1" dirty="0" smtClean="0"/>
              <a:t>Norma Chilena N° 409 / 1</a:t>
            </a:r>
            <a:br>
              <a:rPr lang="es-ES_tradnl" sz="2000" b="1" dirty="0" smtClean="0"/>
            </a:br>
            <a:r>
              <a:rPr lang="es-ES_tradnl" sz="2000" b="1" dirty="0" smtClean="0"/>
              <a:t>Establece los Requisitos Físicos, Químicos, Radiactivos y Bacteriológicos que debe cumplir  para ser considerada AGUA POTABLE</a:t>
            </a:r>
            <a:endParaRPr lang="es-ES_tradnl" sz="2000" dirty="0"/>
          </a:p>
        </p:txBody>
      </p:sp>
      <p:sp>
        <p:nvSpPr>
          <p:cNvPr id="16" name="Text Box 6"/>
          <p:cNvSpPr txBox="1">
            <a:spLocks noChangeArrowheads="1"/>
          </p:cNvSpPr>
          <p:nvPr/>
        </p:nvSpPr>
        <p:spPr bwMode="auto">
          <a:xfrm>
            <a:off x="629672" y="3212976"/>
            <a:ext cx="7676128" cy="3139321"/>
          </a:xfrm>
          <a:prstGeom prst="rect">
            <a:avLst/>
          </a:prstGeom>
          <a:solidFill>
            <a:srgbClr val="99FFCC"/>
          </a:solidFill>
          <a:ln w="9525">
            <a:solidFill>
              <a:schemeClr val="tx1"/>
            </a:solidFill>
            <a:miter lim="800000"/>
            <a:headEnd/>
            <a:tailEnd/>
          </a:ln>
          <a:effectLst>
            <a:glow rad="228600">
              <a:schemeClr val="accent1">
                <a:satMod val="175000"/>
                <a:alpha val="40000"/>
              </a:schemeClr>
            </a:glow>
            <a:outerShdw dist="35921" dir="2700000" algn="ctr" rotWithShape="0">
              <a:schemeClr val="bg2"/>
            </a:outerShdw>
          </a:effectLst>
          <a:scene3d>
            <a:camera prst="orthographicFront"/>
            <a:lightRig rig="threePt" dir="t"/>
          </a:scene3d>
          <a:sp3d>
            <a:bevelT/>
          </a:sp3d>
          <a:extLst/>
        </p:spPr>
        <p:txBody>
          <a:bodyPr wrap="square">
            <a:spAutoFit/>
          </a:bodyPr>
          <a:lstStyle/>
          <a:p>
            <a:pPr>
              <a:spcBef>
                <a:spcPct val="50000"/>
              </a:spcBef>
            </a:pPr>
            <a:r>
              <a:rPr lang="es-ES_tradnl" b="1" u="sng" dirty="0">
                <a:solidFill>
                  <a:srgbClr val="0070C0"/>
                </a:solidFill>
              </a:rPr>
              <a:t>Requisitos Desinfección</a:t>
            </a:r>
            <a:r>
              <a:rPr lang="es-ES_tradnl" b="1" dirty="0"/>
              <a:t>: </a:t>
            </a:r>
          </a:p>
          <a:p>
            <a:pPr marL="285750" indent="-285750">
              <a:spcBef>
                <a:spcPct val="50000"/>
              </a:spcBef>
              <a:buFontTx/>
              <a:buChar char="-"/>
            </a:pPr>
            <a:r>
              <a:rPr lang="es-ES_tradnl" b="1" dirty="0" smtClean="0">
                <a:solidFill>
                  <a:srgbClr val="006600"/>
                </a:solidFill>
              </a:rPr>
              <a:t>Debe </a:t>
            </a:r>
            <a:r>
              <a:rPr lang="es-ES_tradnl" b="1" dirty="0">
                <a:solidFill>
                  <a:srgbClr val="006600"/>
                </a:solidFill>
              </a:rPr>
              <a:t>ser sometida a un proceso de DESINFECCION , debiendo </a:t>
            </a:r>
            <a:r>
              <a:rPr lang="es-ES_tradnl" b="1" dirty="0" smtClean="0">
                <a:solidFill>
                  <a:srgbClr val="006600"/>
                </a:solidFill>
              </a:rPr>
              <a:t>existir </a:t>
            </a:r>
            <a:r>
              <a:rPr lang="es-ES_tradnl" b="1" dirty="0">
                <a:solidFill>
                  <a:srgbClr val="006600"/>
                </a:solidFill>
              </a:rPr>
              <a:t>una concentración permanente residual</a:t>
            </a:r>
            <a:r>
              <a:rPr lang="es-ES_tradnl" dirty="0"/>
              <a:t>.</a:t>
            </a:r>
          </a:p>
          <a:p>
            <a:pPr marL="285750" indent="-285750">
              <a:spcBef>
                <a:spcPct val="50000"/>
              </a:spcBef>
              <a:buFontTx/>
              <a:buChar char="-"/>
            </a:pPr>
            <a:r>
              <a:rPr lang="es-ES_tradnl" b="1" dirty="0" smtClean="0">
                <a:solidFill>
                  <a:srgbClr val="FF0000"/>
                </a:solidFill>
                <a:latin typeface="Aharoni" pitchFamily="2" charset="-79"/>
                <a:cs typeface="Aharoni" pitchFamily="2" charset="-79"/>
              </a:rPr>
              <a:t>En </a:t>
            </a:r>
            <a:r>
              <a:rPr lang="es-ES_tradnl" b="1" dirty="0">
                <a:solidFill>
                  <a:srgbClr val="FF0000"/>
                </a:solidFill>
                <a:latin typeface="Aharoni" pitchFamily="2" charset="-79"/>
                <a:cs typeface="Aharoni" pitchFamily="2" charset="-79"/>
              </a:rPr>
              <a:t>caso de usar Cloro la concentración mínima residual debe ser </a:t>
            </a:r>
            <a:r>
              <a:rPr lang="es-ES_tradnl" b="1" dirty="0" smtClean="0">
                <a:solidFill>
                  <a:srgbClr val="FF0000"/>
                </a:solidFill>
                <a:latin typeface="Arial Black" panose="020B0A04020102020204" pitchFamily="34" charset="0"/>
                <a:cs typeface="Aharoni" pitchFamily="2" charset="-79"/>
              </a:rPr>
              <a:t>0,20 </a:t>
            </a:r>
            <a:r>
              <a:rPr lang="es-ES_tradnl" b="1" dirty="0" smtClean="0">
                <a:solidFill>
                  <a:srgbClr val="FF0000"/>
                </a:solidFill>
                <a:latin typeface="Aharoni" pitchFamily="2" charset="-79"/>
                <a:cs typeface="Aharoni" pitchFamily="2" charset="-79"/>
              </a:rPr>
              <a:t>mg / </a:t>
            </a:r>
            <a:r>
              <a:rPr lang="es-ES_tradnl" b="1" dirty="0" err="1" smtClean="0">
                <a:solidFill>
                  <a:srgbClr val="FF0000"/>
                </a:solidFill>
                <a:latin typeface="Aharoni" pitchFamily="2" charset="-79"/>
                <a:cs typeface="Aharoni" pitchFamily="2" charset="-79"/>
              </a:rPr>
              <a:t>Lt</a:t>
            </a:r>
            <a:r>
              <a:rPr lang="es-ES_tradnl" b="1" dirty="0" smtClean="0">
                <a:solidFill>
                  <a:srgbClr val="FF0000"/>
                </a:solidFill>
                <a:latin typeface="Aharoni" pitchFamily="2" charset="-79"/>
                <a:cs typeface="Aharoni" pitchFamily="2" charset="-79"/>
              </a:rPr>
              <a:t>. en cualquier punto de la Red.</a:t>
            </a:r>
          </a:p>
          <a:p>
            <a:pPr marL="285750" indent="-285750">
              <a:spcBef>
                <a:spcPct val="50000"/>
              </a:spcBef>
              <a:buFontTx/>
              <a:buChar char="-"/>
            </a:pPr>
            <a:r>
              <a:rPr lang="es-ES_tradnl" b="1" dirty="0" smtClean="0">
                <a:solidFill>
                  <a:schemeClr val="accent6">
                    <a:lumMod val="75000"/>
                  </a:schemeClr>
                </a:solidFill>
              </a:rPr>
              <a:t>De </a:t>
            </a:r>
            <a:r>
              <a:rPr lang="es-ES_tradnl" b="1" dirty="0">
                <a:solidFill>
                  <a:schemeClr val="accent6">
                    <a:lumMod val="75000"/>
                  </a:schemeClr>
                </a:solidFill>
              </a:rPr>
              <a:t>las muestras del </a:t>
            </a:r>
            <a:r>
              <a:rPr lang="es-ES_tradnl" b="1" dirty="0" smtClean="0">
                <a:solidFill>
                  <a:schemeClr val="accent6">
                    <a:lumMod val="75000"/>
                  </a:schemeClr>
                </a:solidFill>
              </a:rPr>
              <a:t>mes </a:t>
            </a:r>
            <a:r>
              <a:rPr lang="es-ES_tradnl" b="1" dirty="0">
                <a:solidFill>
                  <a:schemeClr val="accent6">
                    <a:lumMod val="75000"/>
                  </a:schemeClr>
                </a:solidFill>
              </a:rPr>
              <a:t>: solo puede un N° menor o igual al 20 % </a:t>
            </a:r>
            <a:r>
              <a:rPr lang="es-ES_tradnl" b="1" dirty="0" smtClean="0">
                <a:solidFill>
                  <a:schemeClr val="accent6">
                    <a:lumMod val="75000"/>
                  </a:schemeClr>
                </a:solidFill>
              </a:rPr>
              <a:t>de </a:t>
            </a:r>
            <a:r>
              <a:rPr lang="es-ES_tradnl" b="1" dirty="0">
                <a:solidFill>
                  <a:schemeClr val="accent6">
                    <a:lumMod val="75000"/>
                  </a:schemeClr>
                </a:solidFill>
              </a:rPr>
              <a:t>ellas puede tener una concentración menor a 0,2 .</a:t>
            </a:r>
            <a:endParaRPr lang="es-ES_tradnl" dirty="0">
              <a:solidFill>
                <a:schemeClr val="accent6">
                  <a:lumMod val="75000"/>
                </a:schemeClr>
              </a:solidFill>
            </a:endParaRPr>
          </a:p>
          <a:p>
            <a:pPr marL="285750" indent="-285750">
              <a:spcBef>
                <a:spcPct val="50000"/>
              </a:spcBef>
              <a:buFontTx/>
              <a:buChar char="-"/>
            </a:pPr>
            <a:r>
              <a:rPr lang="es-ES_tradnl" b="1" dirty="0" smtClean="0"/>
              <a:t>De </a:t>
            </a:r>
            <a:r>
              <a:rPr lang="es-ES_tradnl" b="1" dirty="0"/>
              <a:t>las muestras del </a:t>
            </a:r>
            <a:r>
              <a:rPr lang="es-ES_tradnl" b="1" dirty="0" smtClean="0"/>
              <a:t>mes </a:t>
            </a:r>
            <a:r>
              <a:rPr lang="es-ES_tradnl" b="1" dirty="0"/>
              <a:t>: solo un 5 % de ellas puede tener </a:t>
            </a:r>
            <a:r>
              <a:rPr lang="es-ES_tradnl" b="1" dirty="0" smtClean="0"/>
              <a:t>una concentración </a:t>
            </a:r>
            <a:r>
              <a:rPr lang="es-ES_tradnl" b="1" dirty="0"/>
              <a:t>0,0 mg / </a:t>
            </a:r>
            <a:r>
              <a:rPr lang="es-ES_tradnl" b="1" dirty="0" err="1"/>
              <a:t>Lt</a:t>
            </a:r>
            <a:r>
              <a:rPr lang="es-ES_tradnl" b="1" dirty="0"/>
              <a:t>. </a:t>
            </a:r>
          </a:p>
        </p:txBody>
      </p:sp>
    </p:spTree>
    <p:extLst>
      <p:ext uri="{BB962C8B-B14F-4D97-AF65-F5344CB8AC3E}">
        <p14:creationId xmlns:p14="http://schemas.microsoft.com/office/powerpoint/2010/main" val="3829328581"/>
      </p:ext>
    </p:extLst>
  </p:cSld>
  <p:clrMapOvr>
    <a:masterClrMapping/>
  </p:clrMapOvr>
  <mc:AlternateContent xmlns:mc="http://schemas.openxmlformats.org/markup-compatibility/2006">
    <mc:Choice xmlns:p14="http://schemas.microsoft.com/office/powerpoint/2010/main" Requires="p14">
      <p:transition spd="slow" p14:dur="1200">
        <p14:prism dir="d"/>
      </p:transition>
    </mc:Choice>
    <mc:Fallback>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D4549"/>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o" ma:contentTypeID="0x010100C091904EEFF6B94C913A8A690B15F03E" ma:contentTypeVersion="2" ma:contentTypeDescription="Crear nuevo documento." ma:contentTypeScope="" ma:versionID="d6e83243cdaa9d17b2d1ea4503843b1b">
  <xsd:schema xmlns:xsd="http://www.w3.org/2001/XMLSchema" xmlns:xs="http://www.w3.org/2001/XMLSchema" xmlns:p="http://schemas.microsoft.com/office/2006/metadata/properties" xmlns:ns2="309d77d8-10e9-4602-be2a-b208202fbb6f" targetNamespace="http://schemas.microsoft.com/office/2006/metadata/properties" ma:root="true" ma:fieldsID="52cade17bae2d4d4707011aa1b5aa9d6" ns2:_="">
    <xsd:import namespace="309d77d8-10e9-4602-be2a-b208202fbb6f"/>
    <xsd:element name="properties">
      <xsd:complexType>
        <xsd:sequence>
          <xsd:element name="documentManagement">
            <xsd:complexType>
              <xsd:all>
                <xsd:element ref="ns2:url_documento"/>
                <xsd:element ref="ns2:Categori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09d77d8-10e9-4602-be2a-b208202fbb6f" elementFormDefault="qualified">
    <xsd:import namespace="http://schemas.microsoft.com/office/2006/documentManagement/types"/>
    <xsd:import namespace="http://schemas.microsoft.com/office/infopath/2007/PartnerControls"/>
    <xsd:element name="url_documento" ma:index="8" ma:displayName="url_documento" ma:default="/APR/documentos/EscuelaDirigentesAPR/" ma:internalName="url_documento">
      <xsd:simpleType>
        <xsd:restriction base="dms:Text">
          <xsd:maxLength value="255"/>
        </xsd:restriction>
      </xsd:simpleType>
    </xsd:element>
    <xsd:element name="Categoria" ma:index="9" nillable="true" ma:displayName="Categoria" ma:default="Día 1" ma:format="Dropdown" ma:internalName="Categoria">
      <xsd:simpleType>
        <xsd:restriction base="dms:Choice">
          <xsd:enumeration value="Día 1"/>
          <xsd:enumeration value="Día 2"/>
          <xsd:enumeration value="Día 3"/>
          <xsd:enumeration value="Día 4"/>
          <xsd:enumeration value="Fotos"/>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Categoria xmlns="309d77d8-10e9-4602-be2a-b208202fbb6f">Día 2</Categoria>
    <url_documento xmlns="309d77d8-10e9-4602-be2a-b208202fbb6f">/APR/documentos/EscuelaDirigentesAPR/OperacionyMantenimientodeunAPR.pptx</url_documento>
  </documentManagement>
</p:properties>
</file>

<file path=customXml/itemProps1.xml><?xml version="1.0" encoding="utf-8"?>
<ds:datastoreItem xmlns:ds="http://schemas.openxmlformats.org/officeDocument/2006/customXml" ds:itemID="{25B3E33A-782C-49EE-B53F-4277CD48D3FC}"/>
</file>

<file path=customXml/itemProps2.xml><?xml version="1.0" encoding="utf-8"?>
<ds:datastoreItem xmlns:ds="http://schemas.openxmlformats.org/officeDocument/2006/customXml" ds:itemID="{26B7E6EE-A51E-48D0-A075-BAE61C24319B}"/>
</file>

<file path=customXml/itemProps3.xml><?xml version="1.0" encoding="utf-8"?>
<ds:datastoreItem xmlns:ds="http://schemas.openxmlformats.org/officeDocument/2006/customXml" ds:itemID="{06EAE0D2-A05E-476A-A610-92AF3C2877A0}"/>
</file>

<file path=docProps/app.xml><?xml version="1.0" encoding="utf-8"?>
<Properties xmlns="http://schemas.openxmlformats.org/officeDocument/2006/extended-properties" xmlns:vt="http://schemas.openxmlformats.org/officeDocument/2006/docPropsVTypes">
  <Template/>
  <TotalTime>535</TotalTime>
  <Words>1490</Words>
  <Application>Microsoft Office PowerPoint</Application>
  <PresentationFormat>Presentación en pantalla (4:3)</PresentationFormat>
  <Paragraphs>141</Paragraphs>
  <Slides>31</Slides>
  <Notes>31</Notes>
  <HiddenSlides>0</HiddenSlides>
  <MMClips>0</MMClips>
  <ScaleCrop>false</ScaleCrop>
  <HeadingPairs>
    <vt:vector size="6" baseType="variant">
      <vt:variant>
        <vt:lpstr>Tema</vt:lpstr>
      </vt:variant>
      <vt:variant>
        <vt:i4>2</vt:i4>
      </vt:variant>
      <vt:variant>
        <vt:lpstr>Servidores OLE incrustados</vt:lpstr>
      </vt:variant>
      <vt:variant>
        <vt:i4>1</vt:i4>
      </vt:variant>
      <vt:variant>
        <vt:lpstr>Títulos de diapositiva</vt:lpstr>
      </vt:variant>
      <vt:variant>
        <vt:i4>31</vt:i4>
      </vt:variant>
    </vt:vector>
  </HeadingPairs>
  <TitlesOfParts>
    <vt:vector size="34" baseType="lpstr">
      <vt:lpstr>Office Theme</vt:lpstr>
      <vt:lpstr>Tema de Office</vt:lpstr>
      <vt:lpstr>Imagen de mapa de bits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Operación y Mantenimiento</dc:title>
  <dc:creator>e-club08</dc:creator>
  <cp:lastModifiedBy>Sanhueza Melgarejo, Nelson</cp:lastModifiedBy>
  <cp:revision>51</cp:revision>
  <cp:lastPrinted>2015-11-10T22:45:38Z</cp:lastPrinted>
  <dcterms:modified xsi:type="dcterms:W3CDTF">2015-11-11T15:55:39Z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0x010100C091904EEFF6B94C913A8A690B15F03E</vt:lpwstr>
  </property>
</Properties>
</file>