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65" r:id="rId5"/>
    <p:sldId id="261" r:id="rId6"/>
    <p:sldId id="258" r:id="rId7"/>
    <p:sldId id="262" r:id="rId8"/>
    <p:sldId id="257" r:id="rId9"/>
    <p:sldId id="260" r:id="rId10"/>
    <p:sldId id="263" r:id="rId11"/>
    <p:sldId id="266" r:id="rId12"/>
    <p:sldId id="301" r:id="rId13"/>
    <p:sldId id="302" r:id="rId14"/>
    <p:sldId id="303" r:id="rId15"/>
    <p:sldId id="304" r:id="rId16"/>
    <p:sldId id="305" r:id="rId17"/>
    <p:sldId id="300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8EE4BA-2B49-4396-A36D-D4D739DD7CB9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FBC4-6C30-46BA-A265-A580D681B9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29BE-A6D8-4DDD-A776-CCD0A277FE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BED7C1C-FC99-459C-9BFC-C9EE4081E08D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AB3B-440F-4AE5-A161-90B6836A8E5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950CAF0-0768-44C5-A280-DCC43D11330F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31AC-F998-4439-BAB6-C9AE271381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EA866D8-A715-4520-B2CA-E4310D74675B}" type="datetime1">
              <a:rPr lang="en-US"/>
              <a:pPr>
                <a:defRPr/>
              </a:pPr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9769-EFD6-4D43-8883-92410A5BAB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4494-4E7B-4E26-85DB-E0B06E7D28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4A7F-4AAB-4F04-B729-BB914836F0F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6FC4-6FEA-4F72-BDF4-030A0E8DD4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ED13-062F-4154-AB5A-34A70538AE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BF82B-755C-41ED-817A-952D0CD573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A6B3-D7A4-46F8-86C5-1C363725DF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10508731-5F5A-4014-A4BD-3849F230FEB2}" type="datetimeFigureOut">
              <a:rPr lang="es-CL" smtClean="0"/>
              <a:pPr/>
              <a:t>29-10-2015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fld id="{0242B556-5009-40A5-AAB7-CFAD64DB65D5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ea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pic>
        <p:nvPicPr>
          <p:cNvPr id="2054" name="16 Imagen" descr="logo mop alta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2071688"/>
            <a:ext cx="199866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4C6EA19-B605-4B38-99F8-EDA0207C96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CL">
              <a:solidFill>
                <a:srgbClr val="FFFFFF"/>
              </a:solidFill>
              <a:latin typeface="Calibri" pitchFamily="34" charset="0"/>
              <a:ea typeface="ヒラギノ角ゴ Pro W3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060848"/>
            <a:ext cx="6477000" cy="1143000"/>
          </a:xfrm>
        </p:spPr>
        <p:txBody>
          <a:bodyPr/>
          <a:lstStyle/>
          <a:p>
            <a:r>
              <a:rPr lang="es-ES" sz="5400" dirty="0" smtClean="0"/>
              <a:t>PLANILLA DE OPERACIONES</a:t>
            </a:r>
            <a:endParaRPr lang="es-CL" sz="5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44371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RELATOR:</a:t>
            </a:r>
          </a:p>
          <a:p>
            <a:r>
              <a:rPr lang="es-ES" sz="3600" b="1" dirty="0" smtClean="0"/>
              <a:t>ERNESTO LEIVA VERDEJO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ecnico2aprv\Mis documentos\Mis imágenes\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548680"/>
            <a:ext cx="6696744" cy="5832648"/>
          </a:xfrm>
        </p:spPr>
        <p:txBody>
          <a:bodyPr/>
          <a:lstStyle/>
          <a:p>
            <a:r>
              <a:rPr lang="es-CL" sz="6600" dirty="0" smtClean="0"/>
              <a:t>Perdidas</a:t>
            </a:r>
          </a:p>
          <a:p>
            <a:endParaRPr lang="es-CL" sz="6000" dirty="0" smtClean="0"/>
          </a:p>
          <a:p>
            <a:pPr marL="0" indent="0">
              <a:buNone/>
            </a:pPr>
            <a:r>
              <a:rPr lang="es-CL" sz="3600" dirty="0" smtClean="0"/>
              <a:t>Perdidas =</a:t>
            </a:r>
          </a:p>
          <a:p>
            <a:pPr marL="0" indent="0">
              <a:buNone/>
            </a:pPr>
            <a:r>
              <a:rPr lang="es-CL" sz="3600" dirty="0"/>
              <a:t> </a:t>
            </a:r>
            <a:r>
              <a:rPr lang="es-CL" sz="3600" dirty="0" smtClean="0"/>
              <a:t>                  agua producida</a:t>
            </a:r>
          </a:p>
          <a:p>
            <a:pPr marL="0" indent="0">
              <a:buNone/>
            </a:pPr>
            <a:r>
              <a:rPr lang="es-CL" sz="3600" u="sng" dirty="0"/>
              <a:t> </a:t>
            </a:r>
            <a:r>
              <a:rPr lang="es-CL" sz="3600" u="sng" dirty="0" smtClean="0"/>
              <a:t>               – agua facturada</a:t>
            </a:r>
            <a:endParaRPr lang="es-CL" sz="3600" u="sng" dirty="0"/>
          </a:p>
        </p:txBody>
      </p:sp>
    </p:spTree>
    <p:extLst>
      <p:ext uri="{BB962C8B-B14F-4D97-AF65-F5344CB8AC3E}">
        <p14:creationId xmlns:p14="http://schemas.microsoft.com/office/powerpoint/2010/main" val="3540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332656"/>
            <a:ext cx="6912768" cy="6120680"/>
          </a:xfrm>
        </p:spPr>
        <p:txBody>
          <a:bodyPr/>
          <a:lstStyle/>
          <a:p>
            <a:pPr marL="0" indent="0">
              <a:buNone/>
            </a:pPr>
            <a:r>
              <a:rPr lang="es-CL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determinación de perdidas , debemos considerar además:</a:t>
            </a:r>
          </a:p>
          <a:p>
            <a:endParaRPr lang="es-CL" dirty="0" smtClean="0"/>
          </a:p>
          <a:p>
            <a:r>
              <a:rPr lang="es-CL" sz="2800" dirty="0" smtClean="0"/>
              <a:t>El agua que usamos en los retro lavados.</a:t>
            </a:r>
          </a:p>
          <a:p>
            <a:r>
              <a:rPr lang="es-CL" sz="2800" dirty="0" smtClean="0"/>
              <a:t>Los lavados de estanque</a:t>
            </a:r>
          </a:p>
          <a:p>
            <a:r>
              <a:rPr lang="es-CL" sz="2800" dirty="0" smtClean="0"/>
              <a:t>Los lavados de redes</a:t>
            </a:r>
          </a:p>
          <a:p>
            <a:r>
              <a:rPr lang="es-CL" sz="2800" dirty="0" smtClean="0"/>
              <a:t>Roturas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2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7164288" cy="6669360"/>
          </a:xfrm>
        </p:spPr>
        <p:txBody>
          <a:bodyPr/>
          <a:lstStyle/>
          <a:p>
            <a:pPr marL="0" indent="0">
              <a:buNone/>
            </a:pPr>
            <a:r>
              <a:rPr lang="es-CL" sz="3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sobre la instalación del medidor:</a:t>
            </a:r>
          </a:p>
          <a:p>
            <a:pPr marL="0" indent="0">
              <a:buNone/>
            </a:pPr>
            <a:endParaRPr lang="es-CL" sz="35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dirty="0" smtClean="0"/>
              <a:t>Este debe ser instalado horizontalmente.</a:t>
            </a:r>
          </a:p>
          <a:p>
            <a:r>
              <a:rPr lang="es-CL" sz="2800" dirty="0" smtClean="0"/>
              <a:t>Cuando hay cortes, roturas u otros problemas, el medidor también se mueve al pasar aire.</a:t>
            </a:r>
          </a:p>
          <a:p>
            <a:r>
              <a:rPr lang="es-CL" sz="2800" dirty="0" smtClean="0"/>
              <a:t>No deben instalarse en los puntos altos de la red, menos si no hay ventosas en ella.</a:t>
            </a:r>
          </a:p>
          <a:p>
            <a:r>
              <a:rPr lang="es-CL" sz="2800" dirty="0" smtClean="0"/>
              <a:t>Se deben instalar en el correcto sentido del flujo del agua.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30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26" y="18551"/>
            <a:ext cx="7062554" cy="6578801"/>
          </a:xfrm>
        </p:spPr>
        <p:txBody>
          <a:bodyPr/>
          <a:lstStyle/>
          <a:p>
            <a:pPr marL="0" indent="0">
              <a:buNone/>
            </a:pPr>
            <a:r>
              <a:rPr lang="es-C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Factibilidades</a:t>
            </a:r>
          </a:p>
          <a:p>
            <a:pPr marL="0" indent="0">
              <a:buNone/>
            </a:pPr>
            <a:endParaRPr lang="es-CL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L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L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CL" dirty="0" smtClean="0"/>
              <a:t>Es el estudio que debe realizar la unidad técnica o dirección de obras hidráulicas para respaldar si las características técnicas del terreno, son aptas para la instalación de un arranque.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922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332656"/>
            <a:ext cx="6984776" cy="6264696"/>
          </a:xfrm>
        </p:spPr>
        <p:txBody>
          <a:bodyPr/>
          <a:lstStyle/>
          <a:p>
            <a:pPr marL="0" indent="0">
              <a:buNone/>
            </a:pPr>
            <a:r>
              <a:rPr lang="es-CL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datos a tomar en consideración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Presión </a:t>
            </a:r>
            <a:r>
              <a:rPr lang="es-CL" dirty="0"/>
              <a:t>del lugar a instalar el medidor.</a:t>
            </a:r>
          </a:p>
          <a:p>
            <a:r>
              <a:rPr lang="es-CL" dirty="0"/>
              <a:t>Diámetro de la matriz en donde se instalara el empalme.</a:t>
            </a:r>
          </a:p>
          <a:p>
            <a:r>
              <a:rPr lang="es-CL" dirty="0"/>
              <a:t>Cantidad de arranques del sistema.</a:t>
            </a:r>
          </a:p>
          <a:p>
            <a:r>
              <a:rPr lang="es-CL" dirty="0"/>
              <a:t>Capacidad del estanque del sistema.</a:t>
            </a:r>
          </a:p>
          <a:p>
            <a:r>
              <a:rPr lang="es-CL" dirty="0"/>
              <a:t>Horas de bombeo y caudal de la bomba</a:t>
            </a:r>
          </a:p>
        </p:txBody>
      </p:sp>
    </p:spTree>
    <p:extLst>
      <p:ext uri="{BB962C8B-B14F-4D97-AF65-F5344CB8AC3E}">
        <p14:creationId xmlns:p14="http://schemas.microsoft.com/office/powerpoint/2010/main" val="32934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8800" dirty="0" smtClean="0"/>
              <a:t>GRACIAS</a:t>
            </a:r>
            <a:endParaRPr lang="es-CL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tecnico2aprv\Mis documentos\Mis imágenes\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8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cnico2aprv\Escritorio\Ernesto Leiva\Nueva carpet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54624" cy="468107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67544" y="4941168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Horómetro</a:t>
            </a:r>
          </a:p>
          <a:p>
            <a:r>
              <a:rPr lang="es-ES" sz="2800" b="1" dirty="0" smtClean="0"/>
              <a:t>Registra las horas de funcionamiento de la bomba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ecnico2aprv\Escritorio\Ernesto Leiva\Nueva carpeta\voltimetros-analogicos-ca-11644-5958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511902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1520" y="5301208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Voltímetro </a:t>
            </a:r>
          </a:p>
          <a:p>
            <a:r>
              <a:rPr lang="es-ES" sz="2800" b="1" dirty="0" smtClean="0"/>
              <a:t>Registra el voltaje de la línea eléctrica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ecnico2aprv\Escritorio\Ernesto Leiva\Nueva carpeta\amperimetros-ac-analogico-14561-2807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92081" cy="527587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95536" y="5301208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Amperímetro</a:t>
            </a:r>
          </a:p>
          <a:p>
            <a:r>
              <a:rPr lang="es-ES" sz="2800" b="1" dirty="0" smtClean="0"/>
              <a:t>Registra la corriente eléctrica que consume  la bomba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ecnico2aprv\Escritorio\Ernesto Leiva\Nueva carpeta\medidores-de-aguas-5000-ltshora-hidrometros-5538-MLA4451839968_062013-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19951" cy="48691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67544" y="537321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Medidor de caudal</a:t>
            </a:r>
          </a:p>
          <a:p>
            <a:r>
              <a:rPr lang="es-ES" sz="2800" b="1" dirty="0" smtClean="0"/>
              <a:t>Registra el consumo de agua en mts³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cnico2aprv\Mis documentos\Downloads\pres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516324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5373216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Manómetro</a:t>
            </a:r>
          </a:p>
          <a:p>
            <a:r>
              <a:rPr lang="es-ES" sz="2800" b="1" dirty="0" smtClean="0"/>
              <a:t>Registra la presión  hidráulica de la red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ecnico2aprv\Escritorio\Ernesto Leiva\Nueva carpeta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52920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5349895"/>
            <a:ext cx="698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Medidor eléctrico</a:t>
            </a:r>
          </a:p>
          <a:p>
            <a:r>
              <a:rPr lang="es-ES" sz="2400" b="1" dirty="0" smtClean="0"/>
              <a:t>Registra la potencia eléctrica en kw. dato nº 4</a:t>
            </a:r>
          </a:p>
          <a:p>
            <a:r>
              <a:rPr lang="es-ES" sz="2400" b="1" dirty="0" smtClean="0"/>
              <a:t>También registra la potencia reactiva en kvar. Dato º 5</a:t>
            </a:r>
          </a:p>
          <a:p>
            <a:endParaRPr lang="es-CL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ecnico2aprv\Escritorio\Ernesto Leiva\Nueva carpeta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-1"/>
            <a:ext cx="4427984" cy="4553809"/>
          </a:xfrm>
          <a:prstGeom prst="rect">
            <a:avLst/>
          </a:prstGeom>
          <a:noFill/>
        </p:spPr>
      </p:pic>
      <p:pic>
        <p:nvPicPr>
          <p:cNvPr id="3074" name="Picture 2" descr="C:\Documents and Settings\tecnico2aprv\Mis documentos\Downloads\cap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79912" cy="452418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23528" y="5013176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POZOMETRO</a:t>
            </a:r>
          </a:p>
          <a:p>
            <a:r>
              <a:rPr lang="es-ES" sz="2800" b="1" dirty="0" smtClean="0"/>
              <a:t>Medir niveles estático y dinámico a lo menos 1 vez por semana</a:t>
            </a:r>
            <a:endParaRPr lang="es-C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1904EEFF6B94C913A8A690B15F03E" ma:contentTypeVersion="2" ma:contentTypeDescription="Crear nuevo documento." ma:contentTypeScope="" ma:versionID="d6e83243cdaa9d17b2d1ea4503843b1b">
  <xsd:schema xmlns:xsd="http://www.w3.org/2001/XMLSchema" xmlns:xs="http://www.w3.org/2001/XMLSchema" xmlns:p="http://schemas.microsoft.com/office/2006/metadata/properties" xmlns:ns2="309d77d8-10e9-4602-be2a-b208202fbb6f" targetNamespace="http://schemas.microsoft.com/office/2006/metadata/properties" ma:root="true" ma:fieldsID="52cade17bae2d4d4707011aa1b5aa9d6" ns2:_="">
    <xsd:import namespace="309d77d8-10e9-4602-be2a-b208202fbb6f"/>
    <xsd:element name="properties">
      <xsd:complexType>
        <xsd:sequence>
          <xsd:element name="documentManagement">
            <xsd:complexType>
              <xsd:all>
                <xsd:element ref="ns2:url_documento"/>
                <xsd:element ref="ns2: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77d8-10e9-4602-be2a-b208202fbb6f" elementFormDefault="qualified">
    <xsd:import namespace="http://schemas.microsoft.com/office/2006/documentManagement/types"/>
    <xsd:import namespace="http://schemas.microsoft.com/office/infopath/2007/PartnerControls"/>
    <xsd:element name="url_documento" ma:index="8" ma:displayName="url_documento" ma:default="/APR/documentos/EscuelaDirigentesAPR/" ma:internalName="url_documento">
      <xsd:simpleType>
        <xsd:restriction base="dms:Text">
          <xsd:maxLength value="255"/>
        </xsd:restriction>
      </xsd:simpleType>
    </xsd:element>
    <xsd:element name="Categoria" ma:index="9" nillable="true" ma:displayName="Categoria" ma:default="Día 1" ma:format="Dropdown" ma:internalName="Categoria">
      <xsd:simpleType>
        <xsd:restriction base="dms:Choice">
          <xsd:enumeration value="Día 1"/>
          <xsd:enumeration value="Día 2"/>
          <xsd:enumeration value="Día 3"/>
          <xsd:enumeration value="Día 4"/>
          <xsd:enumeration value="Foto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309d77d8-10e9-4602-be2a-b208202fbb6f">Día 3</Categoria>
    <url_documento xmlns="309d77d8-10e9-4602-be2a-b208202fbb6f">/APR/documentos/EscuelaDirigentesAPR/PPTOperacionErnestoLeiva.pptx</url_documento>
  </documentManagement>
</p:properties>
</file>

<file path=customXml/itemProps1.xml><?xml version="1.0" encoding="utf-8"?>
<ds:datastoreItem xmlns:ds="http://schemas.openxmlformats.org/officeDocument/2006/customXml" ds:itemID="{8F429674-EAA9-4716-815E-CB95A226FEC1}"/>
</file>

<file path=customXml/itemProps2.xml><?xml version="1.0" encoding="utf-8"?>
<ds:datastoreItem xmlns:ds="http://schemas.openxmlformats.org/officeDocument/2006/customXml" ds:itemID="{7E95D704-2E76-4330-9090-D690B285D546}"/>
</file>

<file path=customXml/itemProps3.xml><?xml version="1.0" encoding="utf-8"?>
<ds:datastoreItem xmlns:ds="http://schemas.openxmlformats.org/officeDocument/2006/customXml" ds:itemID="{5A53F07F-3C6D-4DB4-A102-D506C32F5AB4}"/>
</file>

<file path=docProps/app.xml><?xml version="1.0" encoding="utf-8"?>
<Properties xmlns="http://schemas.openxmlformats.org/officeDocument/2006/extended-properties" xmlns:vt="http://schemas.openxmlformats.org/officeDocument/2006/docPropsVTypes">
  <Template>aduccion leyda</Template>
  <TotalTime>2736</TotalTime>
  <Words>267</Words>
  <Application>Microsoft Office PowerPoint</Application>
  <PresentationFormat>Presentación en pantalla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2_Office Theme</vt:lpstr>
      <vt:lpstr>1_Office Theme</vt:lpstr>
      <vt:lpstr>PLANILLA DE 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Esval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Operacional</dc:title>
  <dc:creator>tecnico2aprv</dc:creator>
  <cp:lastModifiedBy>Denisse Charpentier Castro (DOH)</cp:lastModifiedBy>
  <cp:revision>92</cp:revision>
  <dcterms:created xsi:type="dcterms:W3CDTF">2014-10-20T15:34:56Z</dcterms:created>
  <dcterms:modified xsi:type="dcterms:W3CDTF">2015-10-29T20:01:40Z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0x010100C091904EEFF6B94C913A8A690B15F03E</vt:lpwstr>
  </property>
</Properties>
</file>