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commentAuthors.xml" ContentType="application/vnd.openxmlformats-officedocument.presentationml.commentAuthors+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heme/theme2.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layout2.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sldIdLst>
    <p:sldId id="256" r:id="rId2"/>
    <p:sldId id="603" r:id="rId3"/>
    <p:sldId id="604" r:id="rId4"/>
    <p:sldId id="605" r:id="rId5"/>
    <p:sldId id="606" r:id="rId6"/>
    <p:sldId id="607" r:id="rId7"/>
    <p:sldId id="608" r:id="rId8"/>
    <p:sldId id="609" r:id="rId9"/>
    <p:sldId id="610" r:id="rId10"/>
    <p:sldId id="622" r:id="rId11"/>
    <p:sldId id="613" r:id="rId12"/>
    <p:sldId id="612" r:id="rId13"/>
    <p:sldId id="614" r:id="rId14"/>
    <p:sldId id="615" r:id="rId15"/>
    <p:sldId id="616" r:id="rId16"/>
    <p:sldId id="617" r:id="rId17"/>
    <p:sldId id="618" r:id="rId18"/>
    <p:sldId id="619" r:id="rId19"/>
    <p:sldId id="620" r:id="rId20"/>
    <p:sldId id="621" r:id="rId21"/>
    <p:sldId id="525" r:id="rId2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go Cuevas Rojas" initials="HCR"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0000FF"/>
    <a:srgbClr val="000099"/>
    <a:srgbClr val="FF5050"/>
    <a:srgbClr val="FF6600"/>
    <a:srgbClr val="00FF00"/>
    <a:srgbClr val="66FF66"/>
    <a:srgbClr val="99FF99"/>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40" d="100"/>
          <a:sy n="40" d="100"/>
        </p:scale>
        <p:origin x="-2358" y="-10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EFAE87-F93A-4FD1-B2E9-1B158659EB5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CL"/>
        </a:p>
      </dgm:t>
    </dgm:pt>
    <dgm:pt modelId="{49B6D4B2-72E7-4E13-8CF3-B5B7F3AFD646}">
      <dgm:prSet phldrT="[Texto]"/>
      <dgm:spPr/>
      <dgm:t>
        <a:bodyPr/>
        <a:lstStyle/>
        <a:p>
          <a:r>
            <a:rPr lang="es-CL" dirty="0" smtClean="0"/>
            <a:t>Actitudes y Creencia</a:t>
          </a:r>
          <a:endParaRPr lang="es-CL" dirty="0"/>
        </a:p>
      </dgm:t>
    </dgm:pt>
    <dgm:pt modelId="{AB31B993-D3B6-4C62-9E95-158793D98C73}" type="parTrans" cxnId="{C9A87FCD-37E1-45E4-B8F6-56003738BF9E}">
      <dgm:prSet/>
      <dgm:spPr/>
      <dgm:t>
        <a:bodyPr/>
        <a:lstStyle/>
        <a:p>
          <a:endParaRPr lang="es-CL"/>
        </a:p>
      </dgm:t>
    </dgm:pt>
    <dgm:pt modelId="{22A5AB0A-1B76-4ECB-9C5C-7CE42F9145CA}" type="sibTrans" cxnId="{C9A87FCD-37E1-45E4-B8F6-56003738BF9E}">
      <dgm:prSet/>
      <dgm:spPr/>
      <dgm:t>
        <a:bodyPr/>
        <a:lstStyle/>
        <a:p>
          <a:endParaRPr lang="es-CL"/>
        </a:p>
      </dgm:t>
    </dgm:pt>
    <dgm:pt modelId="{DB863568-D753-4110-B087-2B55EB28FDAA}">
      <dgm:prSet phldrT="[Texto]"/>
      <dgm:spPr/>
      <dgm:t>
        <a:bodyPr/>
        <a:lstStyle/>
        <a:p>
          <a:r>
            <a:rPr lang="es-CL" dirty="0" smtClean="0"/>
            <a:t>El Conflicto</a:t>
          </a:r>
          <a:endParaRPr lang="es-CL" dirty="0"/>
        </a:p>
      </dgm:t>
    </dgm:pt>
    <dgm:pt modelId="{4455FFB6-080D-436B-A403-D6868EFA80CF}" type="parTrans" cxnId="{A655FF34-2D48-4003-BA8C-718D3CDA4E6A}">
      <dgm:prSet/>
      <dgm:spPr/>
      <dgm:t>
        <a:bodyPr/>
        <a:lstStyle/>
        <a:p>
          <a:endParaRPr lang="es-CL"/>
        </a:p>
      </dgm:t>
    </dgm:pt>
    <dgm:pt modelId="{924464AF-1D6E-422B-BF99-BDC4BAA8F152}" type="sibTrans" cxnId="{A655FF34-2D48-4003-BA8C-718D3CDA4E6A}">
      <dgm:prSet/>
      <dgm:spPr/>
      <dgm:t>
        <a:bodyPr/>
        <a:lstStyle/>
        <a:p>
          <a:endParaRPr lang="es-CL"/>
        </a:p>
      </dgm:t>
    </dgm:pt>
    <dgm:pt modelId="{B0D08363-3D42-42B4-92D4-F4B0D0E42D20}">
      <dgm:prSet phldrT="[Texto]"/>
      <dgm:spPr/>
      <dgm:t>
        <a:bodyPr/>
        <a:lstStyle/>
        <a:p>
          <a:r>
            <a:rPr lang="es-CL" dirty="0" smtClean="0"/>
            <a:t>La Respuesta</a:t>
          </a:r>
          <a:endParaRPr lang="es-CL" dirty="0"/>
        </a:p>
      </dgm:t>
    </dgm:pt>
    <dgm:pt modelId="{80C73D37-0234-4551-BBDE-21E10493F46E}" type="parTrans" cxnId="{66B94A3F-69C9-4A60-938B-EE936FF4005B}">
      <dgm:prSet/>
      <dgm:spPr/>
      <dgm:t>
        <a:bodyPr/>
        <a:lstStyle/>
        <a:p>
          <a:endParaRPr lang="es-CL"/>
        </a:p>
      </dgm:t>
    </dgm:pt>
    <dgm:pt modelId="{1D5A4634-E48D-478A-A6CC-833614858B86}" type="sibTrans" cxnId="{66B94A3F-69C9-4A60-938B-EE936FF4005B}">
      <dgm:prSet/>
      <dgm:spPr/>
      <dgm:t>
        <a:bodyPr/>
        <a:lstStyle/>
        <a:p>
          <a:endParaRPr lang="es-CL"/>
        </a:p>
      </dgm:t>
    </dgm:pt>
    <dgm:pt modelId="{B872C304-88F3-47CB-85C1-C5895CA79241}">
      <dgm:prSet phldrT="[Texto]"/>
      <dgm:spPr/>
      <dgm:t>
        <a:bodyPr/>
        <a:lstStyle/>
        <a:p>
          <a:r>
            <a:rPr lang="es-CL" dirty="0" smtClean="0"/>
            <a:t>El Resultado</a:t>
          </a:r>
          <a:endParaRPr lang="es-CL" dirty="0"/>
        </a:p>
      </dgm:t>
    </dgm:pt>
    <dgm:pt modelId="{89000789-524E-47DE-9D51-337E8A84D26B}" type="parTrans" cxnId="{4F5F5E79-7797-476E-85E9-8686BC94ADA6}">
      <dgm:prSet/>
      <dgm:spPr/>
      <dgm:t>
        <a:bodyPr/>
        <a:lstStyle/>
        <a:p>
          <a:endParaRPr lang="es-CL"/>
        </a:p>
      </dgm:t>
    </dgm:pt>
    <dgm:pt modelId="{99E4912B-8F00-4CF5-8321-9C544CB3E57C}" type="sibTrans" cxnId="{4F5F5E79-7797-476E-85E9-8686BC94ADA6}">
      <dgm:prSet/>
      <dgm:spPr/>
      <dgm:t>
        <a:bodyPr/>
        <a:lstStyle/>
        <a:p>
          <a:endParaRPr lang="es-CL"/>
        </a:p>
      </dgm:t>
    </dgm:pt>
    <dgm:pt modelId="{5C052C73-1795-4384-9178-CB5D3AFE8836}" type="pres">
      <dgm:prSet presAssocID="{47EFAE87-F93A-4FD1-B2E9-1B158659EB59}" presName="cycle" presStyleCnt="0">
        <dgm:presLayoutVars>
          <dgm:dir/>
          <dgm:resizeHandles val="exact"/>
        </dgm:presLayoutVars>
      </dgm:prSet>
      <dgm:spPr/>
      <dgm:t>
        <a:bodyPr/>
        <a:lstStyle/>
        <a:p>
          <a:endParaRPr lang="es-CL"/>
        </a:p>
      </dgm:t>
    </dgm:pt>
    <dgm:pt modelId="{333E76F6-59F6-42AE-8BBD-53ED25700C9C}" type="pres">
      <dgm:prSet presAssocID="{49B6D4B2-72E7-4E13-8CF3-B5B7F3AFD646}" presName="node" presStyleLbl="node1" presStyleIdx="0" presStyleCnt="4">
        <dgm:presLayoutVars>
          <dgm:bulletEnabled val="1"/>
        </dgm:presLayoutVars>
      </dgm:prSet>
      <dgm:spPr/>
      <dgm:t>
        <a:bodyPr/>
        <a:lstStyle/>
        <a:p>
          <a:endParaRPr lang="es-CL"/>
        </a:p>
      </dgm:t>
    </dgm:pt>
    <dgm:pt modelId="{AF33F244-496C-4DE2-A127-40FA6186CA45}" type="pres">
      <dgm:prSet presAssocID="{22A5AB0A-1B76-4ECB-9C5C-7CE42F9145CA}" presName="sibTrans" presStyleLbl="sibTrans2D1" presStyleIdx="0" presStyleCnt="4"/>
      <dgm:spPr/>
      <dgm:t>
        <a:bodyPr/>
        <a:lstStyle/>
        <a:p>
          <a:endParaRPr lang="es-CL"/>
        </a:p>
      </dgm:t>
    </dgm:pt>
    <dgm:pt modelId="{76911170-1719-4576-9E99-F857BEBABD18}" type="pres">
      <dgm:prSet presAssocID="{22A5AB0A-1B76-4ECB-9C5C-7CE42F9145CA}" presName="connectorText" presStyleLbl="sibTrans2D1" presStyleIdx="0" presStyleCnt="4"/>
      <dgm:spPr/>
      <dgm:t>
        <a:bodyPr/>
        <a:lstStyle/>
        <a:p>
          <a:endParaRPr lang="es-CL"/>
        </a:p>
      </dgm:t>
    </dgm:pt>
    <dgm:pt modelId="{BD08129D-B52C-4B53-96CF-7D501C269564}" type="pres">
      <dgm:prSet presAssocID="{DB863568-D753-4110-B087-2B55EB28FDAA}" presName="node" presStyleLbl="node1" presStyleIdx="1" presStyleCnt="4">
        <dgm:presLayoutVars>
          <dgm:bulletEnabled val="1"/>
        </dgm:presLayoutVars>
      </dgm:prSet>
      <dgm:spPr/>
      <dgm:t>
        <a:bodyPr/>
        <a:lstStyle/>
        <a:p>
          <a:endParaRPr lang="es-CL"/>
        </a:p>
      </dgm:t>
    </dgm:pt>
    <dgm:pt modelId="{95E5AA41-3186-4D2B-A3AE-FE1554011207}" type="pres">
      <dgm:prSet presAssocID="{924464AF-1D6E-422B-BF99-BDC4BAA8F152}" presName="sibTrans" presStyleLbl="sibTrans2D1" presStyleIdx="1" presStyleCnt="4"/>
      <dgm:spPr/>
      <dgm:t>
        <a:bodyPr/>
        <a:lstStyle/>
        <a:p>
          <a:endParaRPr lang="es-CL"/>
        </a:p>
      </dgm:t>
    </dgm:pt>
    <dgm:pt modelId="{840768D6-BA51-4A2D-A3A7-B123F8519B88}" type="pres">
      <dgm:prSet presAssocID="{924464AF-1D6E-422B-BF99-BDC4BAA8F152}" presName="connectorText" presStyleLbl="sibTrans2D1" presStyleIdx="1" presStyleCnt="4"/>
      <dgm:spPr/>
      <dgm:t>
        <a:bodyPr/>
        <a:lstStyle/>
        <a:p>
          <a:endParaRPr lang="es-CL"/>
        </a:p>
      </dgm:t>
    </dgm:pt>
    <dgm:pt modelId="{A5E468F8-004F-4564-A295-4C1B37E0EA40}" type="pres">
      <dgm:prSet presAssocID="{B0D08363-3D42-42B4-92D4-F4B0D0E42D20}" presName="node" presStyleLbl="node1" presStyleIdx="2" presStyleCnt="4">
        <dgm:presLayoutVars>
          <dgm:bulletEnabled val="1"/>
        </dgm:presLayoutVars>
      </dgm:prSet>
      <dgm:spPr/>
      <dgm:t>
        <a:bodyPr/>
        <a:lstStyle/>
        <a:p>
          <a:endParaRPr lang="es-CL"/>
        </a:p>
      </dgm:t>
    </dgm:pt>
    <dgm:pt modelId="{5F9F56FE-FE3F-4048-8542-BA8710C7D002}" type="pres">
      <dgm:prSet presAssocID="{1D5A4634-E48D-478A-A6CC-833614858B86}" presName="sibTrans" presStyleLbl="sibTrans2D1" presStyleIdx="2" presStyleCnt="4"/>
      <dgm:spPr/>
      <dgm:t>
        <a:bodyPr/>
        <a:lstStyle/>
        <a:p>
          <a:endParaRPr lang="es-CL"/>
        </a:p>
      </dgm:t>
    </dgm:pt>
    <dgm:pt modelId="{E1F87A12-FF6F-487E-A21C-81D12652EBBA}" type="pres">
      <dgm:prSet presAssocID="{1D5A4634-E48D-478A-A6CC-833614858B86}" presName="connectorText" presStyleLbl="sibTrans2D1" presStyleIdx="2" presStyleCnt="4"/>
      <dgm:spPr/>
      <dgm:t>
        <a:bodyPr/>
        <a:lstStyle/>
        <a:p>
          <a:endParaRPr lang="es-CL"/>
        </a:p>
      </dgm:t>
    </dgm:pt>
    <dgm:pt modelId="{33A012ED-AB73-423D-B4A9-D674512E8C70}" type="pres">
      <dgm:prSet presAssocID="{B872C304-88F3-47CB-85C1-C5895CA79241}" presName="node" presStyleLbl="node1" presStyleIdx="3" presStyleCnt="4">
        <dgm:presLayoutVars>
          <dgm:bulletEnabled val="1"/>
        </dgm:presLayoutVars>
      </dgm:prSet>
      <dgm:spPr/>
      <dgm:t>
        <a:bodyPr/>
        <a:lstStyle/>
        <a:p>
          <a:endParaRPr lang="es-CL"/>
        </a:p>
      </dgm:t>
    </dgm:pt>
    <dgm:pt modelId="{0888A057-9B78-4E17-9462-39DA77222994}" type="pres">
      <dgm:prSet presAssocID="{99E4912B-8F00-4CF5-8321-9C544CB3E57C}" presName="sibTrans" presStyleLbl="sibTrans2D1" presStyleIdx="3" presStyleCnt="4"/>
      <dgm:spPr/>
      <dgm:t>
        <a:bodyPr/>
        <a:lstStyle/>
        <a:p>
          <a:endParaRPr lang="es-CL"/>
        </a:p>
      </dgm:t>
    </dgm:pt>
    <dgm:pt modelId="{C760C90B-2B5B-4935-935C-EBC38160C8C2}" type="pres">
      <dgm:prSet presAssocID="{99E4912B-8F00-4CF5-8321-9C544CB3E57C}" presName="connectorText" presStyleLbl="sibTrans2D1" presStyleIdx="3" presStyleCnt="4"/>
      <dgm:spPr/>
      <dgm:t>
        <a:bodyPr/>
        <a:lstStyle/>
        <a:p>
          <a:endParaRPr lang="es-CL"/>
        </a:p>
      </dgm:t>
    </dgm:pt>
  </dgm:ptLst>
  <dgm:cxnLst>
    <dgm:cxn modelId="{3277EFBB-4043-4445-9CBE-EF8963EDA781}" type="presOf" srcId="{924464AF-1D6E-422B-BF99-BDC4BAA8F152}" destId="{95E5AA41-3186-4D2B-A3AE-FE1554011207}" srcOrd="0" destOrd="0" presId="urn:microsoft.com/office/officeart/2005/8/layout/cycle2"/>
    <dgm:cxn modelId="{0909B711-2D77-48A4-BD4D-F786A1018A76}" type="presOf" srcId="{49B6D4B2-72E7-4E13-8CF3-B5B7F3AFD646}" destId="{333E76F6-59F6-42AE-8BBD-53ED25700C9C}" srcOrd="0" destOrd="0" presId="urn:microsoft.com/office/officeart/2005/8/layout/cycle2"/>
    <dgm:cxn modelId="{C9A87FCD-37E1-45E4-B8F6-56003738BF9E}" srcId="{47EFAE87-F93A-4FD1-B2E9-1B158659EB59}" destId="{49B6D4B2-72E7-4E13-8CF3-B5B7F3AFD646}" srcOrd="0" destOrd="0" parTransId="{AB31B993-D3B6-4C62-9E95-158793D98C73}" sibTransId="{22A5AB0A-1B76-4ECB-9C5C-7CE42F9145CA}"/>
    <dgm:cxn modelId="{BC9A8A8A-A8F4-4FF2-BD1B-C9F3E7702529}" type="presOf" srcId="{924464AF-1D6E-422B-BF99-BDC4BAA8F152}" destId="{840768D6-BA51-4A2D-A3A7-B123F8519B88}" srcOrd="1" destOrd="0" presId="urn:microsoft.com/office/officeart/2005/8/layout/cycle2"/>
    <dgm:cxn modelId="{4A4D5F09-E3EF-474E-9DDD-4F3E657116EB}" type="presOf" srcId="{22A5AB0A-1B76-4ECB-9C5C-7CE42F9145CA}" destId="{AF33F244-496C-4DE2-A127-40FA6186CA45}" srcOrd="0" destOrd="0" presId="urn:microsoft.com/office/officeart/2005/8/layout/cycle2"/>
    <dgm:cxn modelId="{EDF17F77-BE3D-4F57-9696-C5611B03F796}" type="presOf" srcId="{1D5A4634-E48D-478A-A6CC-833614858B86}" destId="{5F9F56FE-FE3F-4048-8542-BA8710C7D002}" srcOrd="0" destOrd="0" presId="urn:microsoft.com/office/officeart/2005/8/layout/cycle2"/>
    <dgm:cxn modelId="{66B94A3F-69C9-4A60-938B-EE936FF4005B}" srcId="{47EFAE87-F93A-4FD1-B2E9-1B158659EB59}" destId="{B0D08363-3D42-42B4-92D4-F4B0D0E42D20}" srcOrd="2" destOrd="0" parTransId="{80C73D37-0234-4551-BBDE-21E10493F46E}" sibTransId="{1D5A4634-E48D-478A-A6CC-833614858B86}"/>
    <dgm:cxn modelId="{D7FA27FB-3B7F-4915-9F3D-BC6F64F59B83}" type="presOf" srcId="{22A5AB0A-1B76-4ECB-9C5C-7CE42F9145CA}" destId="{76911170-1719-4576-9E99-F857BEBABD18}" srcOrd="1" destOrd="0" presId="urn:microsoft.com/office/officeart/2005/8/layout/cycle2"/>
    <dgm:cxn modelId="{C34BA767-EAF9-40D7-A228-5D8EA36E28E2}" type="presOf" srcId="{99E4912B-8F00-4CF5-8321-9C544CB3E57C}" destId="{0888A057-9B78-4E17-9462-39DA77222994}" srcOrd="0" destOrd="0" presId="urn:microsoft.com/office/officeart/2005/8/layout/cycle2"/>
    <dgm:cxn modelId="{A655FF34-2D48-4003-BA8C-718D3CDA4E6A}" srcId="{47EFAE87-F93A-4FD1-B2E9-1B158659EB59}" destId="{DB863568-D753-4110-B087-2B55EB28FDAA}" srcOrd="1" destOrd="0" parTransId="{4455FFB6-080D-436B-A403-D6868EFA80CF}" sibTransId="{924464AF-1D6E-422B-BF99-BDC4BAA8F152}"/>
    <dgm:cxn modelId="{F85650E2-284A-4C21-9CBC-D65F2DC451D1}" type="presOf" srcId="{99E4912B-8F00-4CF5-8321-9C544CB3E57C}" destId="{C760C90B-2B5B-4935-935C-EBC38160C8C2}" srcOrd="1" destOrd="0" presId="urn:microsoft.com/office/officeart/2005/8/layout/cycle2"/>
    <dgm:cxn modelId="{33A91181-EA64-4683-8DC6-3C26D7870025}" type="presOf" srcId="{DB863568-D753-4110-B087-2B55EB28FDAA}" destId="{BD08129D-B52C-4B53-96CF-7D501C269564}" srcOrd="0" destOrd="0" presId="urn:microsoft.com/office/officeart/2005/8/layout/cycle2"/>
    <dgm:cxn modelId="{4F5F5E79-7797-476E-85E9-8686BC94ADA6}" srcId="{47EFAE87-F93A-4FD1-B2E9-1B158659EB59}" destId="{B872C304-88F3-47CB-85C1-C5895CA79241}" srcOrd="3" destOrd="0" parTransId="{89000789-524E-47DE-9D51-337E8A84D26B}" sibTransId="{99E4912B-8F00-4CF5-8321-9C544CB3E57C}"/>
    <dgm:cxn modelId="{FABFEF95-4A7B-46D1-B4B0-097113F87041}" type="presOf" srcId="{1D5A4634-E48D-478A-A6CC-833614858B86}" destId="{E1F87A12-FF6F-487E-A21C-81D12652EBBA}" srcOrd="1" destOrd="0" presId="urn:microsoft.com/office/officeart/2005/8/layout/cycle2"/>
    <dgm:cxn modelId="{76DE3DCC-551B-4775-A62D-8A665EBE8C3F}" type="presOf" srcId="{B0D08363-3D42-42B4-92D4-F4B0D0E42D20}" destId="{A5E468F8-004F-4564-A295-4C1B37E0EA40}" srcOrd="0" destOrd="0" presId="urn:microsoft.com/office/officeart/2005/8/layout/cycle2"/>
    <dgm:cxn modelId="{5CBF5079-3010-4273-A5D4-9C9BDABB8ECD}" type="presOf" srcId="{B872C304-88F3-47CB-85C1-C5895CA79241}" destId="{33A012ED-AB73-423D-B4A9-D674512E8C70}" srcOrd="0" destOrd="0" presId="urn:microsoft.com/office/officeart/2005/8/layout/cycle2"/>
    <dgm:cxn modelId="{BA231F9C-5B1E-4849-B37D-C4DE8508C236}" type="presOf" srcId="{47EFAE87-F93A-4FD1-B2E9-1B158659EB59}" destId="{5C052C73-1795-4384-9178-CB5D3AFE8836}" srcOrd="0" destOrd="0" presId="urn:microsoft.com/office/officeart/2005/8/layout/cycle2"/>
    <dgm:cxn modelId="{02E22905-3128-4033-A77D-E806B3AEB150}" type="presParOf" srcId="{5C052C73-1795-4384-9178-CB5D3AFE8836}" destId="{333E76F6-59F6-42AE-8BBD-53ED25700C9C}" srcOrd="0" destOrd="0" presId="urn:microsoft.com/office/officeart/2005/8/layout/cycle2"/>
    <dgm:cxn modelId="{EA3CD3B3-94B6-4A80-8C92-58DAC5B05F21}" type="presParOf" srcId="{5C052C73-1795-4384-9178-CB5D3AFE8836}" destId="{AF33F244-496C-4DE2-A127-40FA6186CA45}" srcOrd="1" destOrd="0" presId="urn:microsoft.com/office/officeart/2005/8/layout/cycle2"/>
    <dgm:cxn modelId="{49F79F37-E22C-49CF-96D2-D95A46C6B51D}" type="presParOf" srcId="{AF33F244-496C-4DE2-A127-40FA6186CA45}" destId="{76911170-1719-4576-9E99-F857BEBABD18}" srcOrd="0" destOrd="0" presId="urn:microsoft.com/office/officeart/2005/8/layout/cycle2"/>
    <dgm:cxn modelId="{AF31EC4A-BD94-4ED4-B960-DF8A772E9078}" type="presParOf" srcId="{5C052C73-1795-4384-9178-CB5D3AFE8836}" destId="{BD08129D-B52C-4B53-96CF-7D501C269564}" srcOrd="2" destOrd="0" presId="urn:microsoft.com/office/officeart/2005/8/layout/cycle2"/>
    <dgm:cxn modelId="{35EE3982-E439-4A1A-8E8E-B3FBB4887419}" type="presParOf" srcId="{5C052C73-1795-4384-9178-CB5D3AFE8836}" destId="{95E5AA41-3186-4D2B-A3AE-FE1554011207}" srcOrd="3" destOrd="0" presId="urn:microsoft.com/office/officeart/2005/8/layout/cycle2"/>
    <dgm:cxn modelId="{A0A32EFD-5093-47A4-9967-39E845080ED0}" type="presParOf" srcId="{95E5AA41-3186-4D2B-A3AE-FE1554011207}" destId="{840768D6-BA51-4A2D-A3A7-B123F8519B88}" srcOrd="0" destOrd="0" presId="urn:microsoft.com/office/officeart/2005/8/layout/cycle2"/>
    <dgm:cxn modelId="{4C4844BD-106D-4BF7-AE5D-C44C81393CE4}" type="presParOf" srcId="{5C052C73-1795-4384-9178-CB5D3AFE8836}" destId="{A5E468F8-004F-4564-A295-4C1B37E0EA40}" srcOrd="4" destOrd="0" presId="urn:microsoft.com/office/officeart/2005/8/layout/cycle2"/>
    <dgm:cxn modelId="{21B4ACC5-06A2-4B71-8F44-23B69F56D698}" type="presParOf" srcId="{5C052C73-1795-4384-9178-CB5D3AFE8836}" destId="{5F9F56FE-FE3F-4048-8542-BA8710C7D002}" srcOrd="5" destOrd="0" presId="urn:microsoft.com/office/officeart/2005/8/layout/cycle2"/>
    <dgm:cxn modelId="{259F3A40-4D27-41E2-8235-78E887E1B326}" type="presParOf" srcId="{5F9F56FE-FE3F-4048-8542-BA8710C7D002}" destId="{E1F87A12-FF6F-487E-A21C-81D12652EBBA}" srcOrd="0" destOrd="0" presId="urn:microsoft.com/office/officeart/2005/8/layout/cycle2"/>
    <dgm:cxn modelId="{61BD4A11-C7D3-4B66-A196-A211D4A6C1BE}" type="presParOf" srcId="{5C052C73-1795-4384-9178-CB5D3AFE8836}" destId="{33A012ED-AB73-423D-B4A9-D674512E8C70}" srcOrd="6" destOrd="0" presId="urn:microsoft.com/office/officeart/2005/8/layout/cycle2"/>
    <dgm:cxn modelId="{61955532-606B-49BC-A32B-B98E974610E6}" type="presParOf" srcId="{5C052C73-1795-4384-9178-CB5D3AFE8836}" destId="{0888A057-9B78-4E17-9462-39DA77222994}" srcOrd="7" destOrd="0" presId="urn:microsoft.com/office/officeart/2005/8/layout/cycle2"/>
    <dgm:cxn modelId="{C57BEC43-B4C1-4222-8CAE-2522D18F72D9}" type="presParOf" srcId="{0888A057-9B78-4E17-9462-39DA77222994}" destId="{C760C90B-2B5B-4935-935C-EBC38160C8C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D99F77-C2BF-47FF-9D77-B332A682FC1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CL"/>
        </a:p>
      </dgm:t>
    </dgm:pt>
    <dgm:pt modelId="{488004DB-28C7-4BE5-B676-7CC53A412EDB}">
      <dgm:prSet phldrT="[Texto]"/>
      <dgm:spPr/>
      <dgm:t>
        <a:bodyPr/>
        <a:lstStyle/>
        <a:p>
          <a:r>
            <a:rPr lang="es-CL" dirty="0" smtClean="0"/>
            <a:t>Posiciones</a:t>
          </a:r>
          <a:endParaRPr lang="es-CL" dirty="0"/>
        </a:p>
      </dgm:t>
    </dgm:pt>
    <dgm:pt modelId="{3EE13DF4-BB44-447D-9AA2-04CEFB5B0951}" type="parTrans" cxnId="{773368AD-57E7-4076-A5F0-C76206407FEF}">
      <dgm:prSet/>
      <dgm:spPr/>
      <dgm:t>
        <a:bodyPr/>
        <a:lstStyle/>
        <a:p>
          <a:endParaRPr lang="es-CL"/>
        </a:p>
      </dgm:t>
    </dgm:pt>
    <dgm:pt modelId="{245D0C95-B3B2-4CCC-B921-D9B3FDD5802F}" type="sibTrans" cxnId="{773368AD-57E7-4076-A5F0-C76206407FEF}">
      <dgm:prSet/>
      <dgm:spPr/>
      <dgm:t>
        <a:bodyPr/>
        <a:lstStyle/>
        <a:p>
          <a:endParaRPr lang="es-CL"/>
        </a:p>
      </dgm:t>
    </dgm:pt>
    <dgm:pt modelId="{4EB87CAC-8BC1-4EAA-8483-F90102E4F4C0}">
      <dgm:prSet phldrT="[Texto]" custT="1"/>
      <dgm:spPr/>
      <dgm:t>
        <a:bodyPr/>
        <a:lstStyle/>
        <a:p>
          <a:r>
            <a:rPr lang="es-CL" sz="1400" dirty="0" smtClean="0"/>
            <a:t>las partes asumen una postura, argumentan en su favor y se encierran dentro de ella.</a:t>
          </a:r>
          <a:endParaRPr lang="es-CL" sz="1400" dirty="0"/>
        </a:p>
      </dgm:t>
    </dgm:pt>
    <dgm:pt modelId="{00C3C19D-55E0-427E-AE76-135BB16A9E70}" type="parTrans" cxnId="{D2275354-5A80-4C50-8629-D283D300842B}">
      <dgm:prSet/>
      <dgm:spPr/>
      <dgm:t>
        <a:bodyPr/>
        <a:lstStyle/>
        <a:p>
          <a:endParaRPr lang="es-CL"/>
        </a:p>
      </dgm:t>
    </dgm:pt>
    <dgm:pt modelId="{5CA3A802-A3D8-45DF-B1C3-AD088AB2B5EE}" type="sibTrans" cxnId="{D2275354-5A80-4C50-8629-D283D300842B}">
      <dgm:prSet/>
      <dgm:spPr/>
      <dgm:t>
        <a:bodyPr/>
        <a:lstStyle/>
        <a:p>
          <a:endParaRPr lang="es-CL"/>
        </a:p>
      </dgm:t>
    </dgm:pt>
    <dgm:pt modelId="{A29C29FE-B01D-4581-91A8-211148F60ACA}">
      <dgm:prSet phldrT="[Texto]"/>
      <dgm:spPr/>
      <dgm:t>
        <a:bodyPr/>
        <a:lstStyle/>
        <a:p>
          <a:r>
            <a:rPr lang="es-CL" dirty="0" smtClean="0"/>
            <a:t>Intereses</a:t>
          </a:r>
          <a:endParaRPr lang="es-CL" dirty="0"/>
        </a:p>
      </dgm:t>
    </dgm:pt>
    <dgm:pt modelId="{A42594F3-25B3-4567-8288-952458D09DC9}" type="parTrans" cxnId="{E2469487-0C33-4C2A-A6C3-C31BE7621545}">
      <dgm:prSet/>
      <dgm:spPr/>
      <dgm:t>
        <a:bodyPr/>
        <a:lstStyle/>
        <a:p>
          <a:endParaRPr lang="es-CL"/>
        </a:p>
      </dgm:t>
    </dgm:pt>
    <dgm:pt modelId="{1DD61E4D-7789-4BC9-B388-5969A1F745DF}" type="sibTrans" cxnId="{E2469487-0C33-4C2A-A6C3-C31BE7621545}">
      <dgm:prSet/>
      <dgm:spPr/>
      <dgm:t>
        <a:bodyPr/>
        <a:lstStyle/>
        <a:p>
          <a:endParaRPr lang="es-CL"/>
        </a:p>
      </dgm:t>
    </dgm:pt>
    <dgm:pt modelId="{24EC101C-5DE7-4CFC-AEF5-FC162766644E}">
      <dgm:prSet phldrT="[Texto]"/>
      <dgm:spPr/>
      <dgm:t>
        <a:bodyPr/>
        <a:lstStyle/>
        <a:p>
          <a:r>
            <a:rPr lang="es-CL" dirty="0" smtClean="0"/>
            <a:t>suelen ser implícitos y además intangibles, una sumatoria de necesidades, deseos, preocupaciones, temores, responsabilidades.</a:t>
          </a:r>
          <a:endParaRPr lang="es-CL" dirty="0"/>
        </a:p>
      </dgm:t>
    </dgm:pt>
    <dgm:pt modelId="{805B109B-289A-448A-AEE3-476134D6ED5E}" type="parTrans" cxnId="{09C8DB1B-CC8B-497A-8E6F-527C3528796F}">
      <dgm:prSet/>
      <dgm:spPr/>
      <dgm:t>
        <a:bodyPr/>
        <a:lstStyle/>
        <a:p>
          <a:endParaRPr lang="es-CL"/>
        </a:p>
      </dgm:t>
    </dgm:pt>
    <dgm:pt modelId="{8C470C64-FC64-46C6-8936-EB4EDB5A4E78}" type="sibTrans" cxnId="{09C8DB1B-CC8B-497A-8E6F-527C3528796F}">
      <dgm:prSet/>
      <dgm:spPr/>
      <dgm:t>
        <a:bodyPr/>
        <a:lstStyle/>
        <a:p>
          <a:endParaRPr lang="es-CL"/>
        </a:p>
      </dgm:t>
    </dgm:pt>
    <dgm:pt modelId="{BF7C2176-0040-4229-AEA0-6C8177AECB0A}">
      <dgm:prSet phldrT="[Texto]"/>
      <dgm:spPr/>
      <dgm:t>
        <a:bodyPr/>
        <a:lstStyle/>
        <a:p>
          <a:r>
            <a:rPr lang="es-CL" dirty="0" smtClean="0"/>
            <a:t>ambas partes están dispuestas a ganar o perder algo. En la medida que las partes logran descubrir sus intereses crearán las oportunidades de satisfacer en mejor forma sus aspiraciones y podrán llegar a acuerdos más beneficiosos. </a:t>
          </a:r>
          <a:endParaRPr lang="es-CL" dirty="0"/>
        </a:p>
      </dgm:t>
    </dgm:pt>
    <dgm:pt modelId="{0F7F571B-6E44-4608-A51C-E499B6EA5B38}" type="sibTrans" cxnId="{1FA2D280-B1A3-42AD-8C73-8765E90C60D2}">
      <dgm:prSet/>
      <dgm:spPr/>
      <dgm:t>
        <a:bodyPr/>
        <a:lstStyle/>
        <a:p>
          <a:endParaRPr lang="es-CL"/>
        </a:p>
      </dgm:t>
    </dgm:pt>
    <dgm:pt modelId="{2F779EAD-22CC-4B20-A427-9BC3C3E18542}" type="parTrans" cxnId="{1FA2D280-B1A3-42AD-8C73-8765E90C60D2}">
      <dgm:prSet/>
      <dgm:spPr/>
      <dgm:t>
        <a:bodyPr/>
        <a:lstStyle/>
        <a:p>
          <a:endParaRPr lang="es-CL"/>
        </a:p>
      </dgm:t>
    </dgm:pt>
    <dgm:pt modelId="{68D1C8E6-485C-4044-AC1D-42C522056D1A}">
      <dgm:prSet phldrT="[Texto]" custT="1"/>
      <dgm:spPr/>
      <dgm:t>
        <a:bodyPr/>
        <a:lstStyle/>
        <a:p>
          <a:r>
            <a:rPr lang="es-CL" sz="1400" dirty="0" smtClean="0"/>
            <a:t>mira el corto plazo, al poner énfasis en lo que se puede ganar de manera inmediata</a:t>
          </a:r>
          <a:endParaRPr lang="es-CL" sz="1400" dirty="0"/>
        </a:p>
      </dgm:t>
    </dgm:pt>
    <dgm:pt modelId="{1CAEF038-92ED-4E7D-AC8F-A2DF62CBB2FB}" type="parTrans" cxnId="{78FB4335-5493-4D03-B261-33AACF2A9091}">
      <dgm:prSet/>
      <dgm:spPr/>
      <dgm:t>
        <a:bodyPr/>
        <a:lstStyle/>
        <a:p>
          <a:endParaRPr lang="es-CL"/>
        </a:p>
      </dgm:t>
    </dgm:pt>
    <dgm:pt modelId="{B01A6A4C-15AD-4FC3-B410-8023ACE4FEED}" type="sibTrans" cxnId="{78FB4335-5493-4D03-B261-33AACF2A9091}">
      <dgm:prSet/>
      <dgm:spPr/>
      <dgm:t>
        <a:bodyPr/>
        <a:lstStyle/>
        <a:p>
          <a:endParaRPr lang="es-CL"/>
        </a:p>
      </dgm:t>
    </dgm:pt>
    <dgm:pt modelId="{A2042117-0B95-4BA8-81FA-210E9E114D52}">
      <dgm:prSet phldrT="[Texto]" custT="1"/>
      <dgm:spPr/>
      <dgm:t>
        <a:bodyPr/>
        <a:lstStyle/>
        <a:p>
          <a:r>
            <a:rPr lang="es-CL" sz="1400" dirty="0" smtClean="0"/>
            <a:t>Por lo general las posiciones son concretas y explícitas (precio, plazo, lugar) </a:t>
          </a:r>
          <a:endParaRPr lang="es-CL" sz="1400" dirty="0"/>
        </a:p>
      </dgm:t>
    </dgm:pt>
    <dgm:pt modelId="{0CDFFD2D-6609-44F0-A437-3A985EC8F664}" type="parTrans" cxnId="{F14B3845-E68D-41B0-927B-A5F36E3B1516}">
      <dgm:prSet/>
      <dgm:spPr/>
      <dgm:t>
        <a:bodyPr/>
        <a:lstStyle/>
        <a:p>
          <a:endParaRPr lang="es-CL"/>
        </a:p>
      </dgm:t>
    </dgm:pt>
    <dgm:pt modelId="{2C9CFA55-6969-452A-9D38-64422A481E34}" type="sibTrans" cxnId="{F14B3845-E68D-41B0-927B-A5F36E3B1516}">
      <dgm:prSet/>
      <dgm:spPr/>
      <dgm:t>
        <a:bodyPr/>
        <a:lstStyle/>
        <a:p>
          <a:endParaRPr lang="es-CL"/>
        </a:p>
      </dgm:t>
    </dgm:pt>
    <dgm:pt modelId="{9E47D975-2C32-4F88-8BF3-173C96794A10}" type="pres">
      <dgm:prSet presAssocID="{61D99F77-C2BF-47FF-9D77-B332A682FC1F}" presName="Name0" presStyleCnt="0">
        <dgm:presLayoutVars>
          <dgm:dir/>
          <dgm:animLvl val="lvl"/>
          <dgm:resizeHandles val="exact"/>
        </dgm:presLayoutVars>
      </dgm:prSet>
      <dgm:spPr/>
      <dgm:t>
        <a:bodyPr/>
        <a:lstStyle/>
        <a:p>
          <a:endParaRPr lang="es-CL"/>
        </a:p>
      </dgm:t>
    </dgm:pt>
    <dgm:pt modelId="{9154BD4C-08C6-4D6F-8906-8B266A3CA54B}" type="pres">
      <dgm:prSet presAssocID="{61D99F77-C2BF-47FF-9D77-B332A682FC1F}" presName="tSp" presStyleCnt="0"/>
      <dgm:spPr/>
    </dgm:pt>
    <dgm:pt modelId="{676B94BA-A067-41E9-B134-2AB79AE7A28B}" type="pres">
      <dgm:prSet presAssocID="{61D99F77-C2BF-47FF-9D77-B332A682FC1F}" presName="bSp" presStyleCnt="0"/>
      <dgm:spPr/>
    </dgm:pt>
    <dgm:pt modelId="{1E68E5DD-3ACC-4BCC-8D0C-DAA2AAA4E67B}" type="pres">
      <dgm:prSet presAssocID="{61D99F77-C2BF-47FF-9D77-B332A682FC1F}" presName="process" presStyleCnt="0"/>
      <dgm:spPr/>
    </dgm:pt>
    <dgm:pt modelId="{B479F768-06FE-4672-8DEC-14572D5D0A4D}" type="pres">
      <dgm:prSet presAssocID="{488004DB-28C7-4BE5-B676-7CC53A412EDB}" presName="composite1" presStyleCnt="0"/>
      <dgm:spPr/>
    </dgm:pt>
    <dgm:pt modelId="{92FD383D-1345-4CB3-BAED-62A2ECF34944}" type="pres">
      <dgm:prSet presAssocID="{488004DB-28C7-4BE5-B676-7CC53A412EDB}" presName="dummyNode1" presStyleLbl="node1" presStyleIdx="0" presStyleCnt="2"/>
      <dgm:spPr/>
    </dgm:pt>
    <dgm:pt modelId="{D916A21D-25B4-4279-A0DF-E3A3DCAD4BD6}" type="pres">
      <dgm:prSet presAssocID="{488004DB-28C7-4BE5-B676-7CC53A412EDB}" presName="childNode1" presStyleLbl="bgAcc1" presStyleIdx="0" presStyleCnt="2">
        <dgm:presLayoutVars>
          <dgm:bulletEnabled val="1"/>
        </dgm:presLayoutVars>
      </dgm:prSet>
      <dgm:spPr/>
      <dgm:t>
        <a:bodyPr/>
        <a:lstStyle/>
        <a:p>
          <a:endParaRPr lang="es-CL"/>
        </a:p>
      </dgm:t>
    </dgm:pt>
    <dgm:pt modelId="{5A100BC7-DAE0-4B41-A2A3-EA18FB37245B}" type="pres">
      <dgm:prSet presAssocID="{488004DB-28C7-4BE5-B676-7CC53A412EDB}" presName="childNode1tx" presStyleLbl="bgAcc1" presStyleIdx="0" presStyleCnt="2">
        <dgm:presLayoutVars>
          <dgm:bulletEnabled val="1"/>
        </dgm:presLayoutVars>
      </dgm:prSet>
      <dgm:spPr/>
      <dgm:t>
        <a:bodyPr/>
        <a:lstStyle/>
        <a:p>
          <a:endParaRPr lang="es-CL"/>
        </a:p>
      </dgm:t>
    </dgm:pt>
    <dgm:pt modelId="{0F86ADAA-E924-401D-B1E7-42640E302DFC}" type="pres">
      <dgm:prSet presAssocID="{488004DB-28C7-4BE5-B676-7CC53A412EDB}" presName="parentNode1" presStyleLbl="node1" presStyleIdx="0" presStyleCnt="2">
        <dgm:presLayoutVars>
          <dgm:chMax val="1"/>
          <dgm:bulletEnabled val="1"/>
        </dgm:presLayoutVars>
      </dgm:prSet>
      <dgm:spPr/>
      <dgm:t>
        <a:bodyPr/>
        <a:lstStyle/>
        <a:p>
          <a:endParaRPr lang="es-CL"/>
        </a:p>
      </dgm:t>
    </dgm:pt>
    <dgm:pt modelId="{78F7CBCD-E498-41A3-83BF-F3AA3C10D1E4}" type="pres">
      <dgm:prSet presAssocID="{488004DB-28C7-4BE5-B676-7CC53A412EDB}" presName="connSite1" presStyleCnt="0"/>
      <dgm:spPr/>
    </dgm:pt>
    <dgm:pt modelId="{12D6493B-6EF5-40B9-84F4-BBA29E7E4CE4}" type="pres">
      <dgm:prSet presAssocID="{245D0C95-B3B2-4CCC-B921-D9B3FDD5802F}" presName="Name9" presStyleLbl="sibTrans2D1" presStyleIdx="0" presStyleCnt="1"/>
      <dgm:spPr/>
      <dgm:t>
        <a:bodyPr/>
        <a:lstStyle/>
        <a:p>
          <a:endParaRPr lang="es-CL"/>
        </a:p>
      </dgm:t>
    </dgm:pt>
    <dgm:pt modelId="{8859A0A4-F779-411B-BE5F-415DA8367F0C}" type="pres">
      <dgm:prSet presAssocID="{A29C29FE-B01D-4581-91A8-211148F60ACA}" presName="composite2" presStyleCnt="0"/>
      <dgm:spPr/>
    </dgm:pt>
    <dgm:pt modelId="{14E658E5-E974-4861-BDB4-CCC3CD8198F4}" type="pres">
      <dgm:prSet presAssocID="{A29C29FE-B01D-4581-91A8-211148F60ACA}" presName="dummyNode2" presStyleLbl="node1" presStyleIdx="0" presStyleCnt="2"/>
      <dgm:spPr/>
    </dgm:pt>
    <dgm:pt modelId="{B42756E2-74C9-41CC-9ADD-4C907F696296}" type="pres">
      <dgm:prSet presAssocID="{A29C29FE-B01D-4581-91A8-211148F60ACA}" presName="childNode2" presStyleLbl="bgAcc1" presStyleIdx="1" presStyleCnt="2">
        <dgm:presLayoutVars>
          <dgm:bulletEnabled val="1"/>
        </dgm:presLayoutVars>
      </dgm:prSet>
      <dgm:spPr/>
      <dgm:t>
        <a:bodyPr/>
        <a:lstStyle/>
        <a:p>
          <a:endParaRPr lang="es-CL"/>
        </a:p>
      </dgm:t>
    </dgm:pt>
    <dgm:pt modelId="{41CB2B07-300B-4E7C-9E22-32809E13D685}" type="pres">
      <dgm:prSet presAssocID="{A29C29FE-B01D-4581-91A8-211148F60ACA}" presName="childNode2tx" presStyleLbl="bgAcc1" presStyleIdx="1" presStyleCnt="2">
        <dgm:presLayoutVars>
          <dgm:bulletEnabled val="1"/>
        </dgm:presLayoutVars>
      </dgm:prSet>
      <dgm:spPr/>
      <dgm:t>
        <a:bodyPr/>
        <a:lstStyle/>
        <a:p>
          <a:endParaRPr lang="es-CL"/>
        </a:p>
      </dgm:t>
    </dgm:pt>
    <dgm:pt modelId="{AD943515-E79D-4235-90A7-C4C4BC78857B}" type="pres">
      <dgm:prSet presAssocID="{A29C29FE-B01D-4581-91A8-211148F60ACA}" presName="parentNode2" presStyleLbl="node1" presStyleIdx="1" presStyleCnt="2">
        <dgm:presLayoutVars>
          <dgm:chMax val="0"/>
          <dgm:bulletEnabled val="1"/>
        </dgm:presLayoutVars>
      </dgm:prSet>
      <dgm:spPr/>
      <dgm:t>
        <a:bodyPr/>
        <a:lstStyle/>
        <a:p>
          <a:endParaRPr lang="es-CL"/>
        </a:p>
      </dgm:t>
    </dgm:pt>
    <dgm:pt modelId="{67407B06-8B0D-43DF-9F7F-228F514984D0}" type="pres">
      <dgm:prSet presAssocID="{A29C29FE-B01D-4581-91A8-211148F60ACA}" presName="connSite2" presStyleCnt="0"/>
      <dgm:spPr/>
    </dgm:pt>
  </dgm:ptLst>
  <dgm:cxnLst>
    <dgm:cxn modelId="{130551EC-E078-458C-9456-3853B68904FA}" type="presOf" srcId="{A2042117-0B95-4BA8-81FA-210E9E114D52}" destId="{5A100BC7-DAE0-4B41-A2A3-EA18FB37245B}" srcOrd="1" destOrd="2" presId="urn:microsoft.com/office/officeart/2005/8/layout/hProcess4"/>
    <dgm:cxn modelId="{551D4FE2-0D63-4925-BB1E-3FD13269C31D}" type="presOf" srcId="{488004DB-28C7-4BE5-B676-7CC53A412EDB}" destId="{0F86ADAA-E924-401D-B1E7-42640E302DFC}" srcOrd="0" destOrd="0" presId="urn:microsoft.com/office/officeart/2005/8/layout/hProcess4"/>
    <dgm:cxn modelId="{11698A2F-8413-4DC9-A4AB-E78F42F18742}" type="presOf" srcId="{24EC101C-5DE7-4CFC-AEF5-FC162766644E}" destId="{B42756E2-74C9-41CC-9ADD-4C907F696296}" srcOrd="0" destOrd="0" presId="urn:microsoft.com/office/officeart/2005/8/layout/hProcess4"/>
    <dgm:cxn modelId="{0FCF64A5-B435-4EDB-9135-9AE80CE8F2B3}" type="presOf" srcId="{BF7C2176-0040-4229-AEA0-6C8177AECB0A}" destId="{B42756E2-74C9-41CC-9ADD-4C907F696296}" srcOrd="0" destOrd="1" presId="urn:microsoft.com/office/officeart/2005/8/layout/hProcess4"/>
    <dgm:cxn modelId="{09C8DB1B-CC8B-497A-8E6F-527C3528796F}" srcId="{A29C29FE-B01D-4581-91A8-211148F60ACA}" destId="{24EC101C-5DE7-4CFC-AEF5-FC162766644E}" srcOrd="0" destOrd="0" parTransId="{805B109B-289A-448A-AEE3-476134D6ED5E}" sibTransId="{8C470C64-FC64-46C6-8936-EB4EDB5A4E78}"/>
    <dgm:cxn modelId="{D4C85E27-8695-43CC-8CD0-439786462D9A}" type="presOf" srcId="{A2042117-0B95-4BA8-81FA-210E9E114D52}" destId="{D916A21D-25B4-4279-A0DF-E3A3DCAD4BD6}" srcOrd="0" destOrd="2" presId="urn:microsoft.com/office/officeart/2005/8/layout/hProcess4"/>
    <dgm:cxn modelId="{0FD776DF-EC66-40F8-B245-24D4FCBBE79A}" type="presOf" srcId="{68D1C8E6-485C-4044-AC1D-42C522056D1A}" destId="{5A100BC7-DAE0-4B41-A2A3-EA18FB37245B}" srcOrd="1" destOrd="1" presId="urn:microsoft.com/office/officeart/2005/8/layout/hProcess4"/>
    <dgm:cxn modelId="{F14B3845-E68D-41B0-927B-A5F36E3B1516}" srcId="{488004DB-28C7-4BE5-B676-7CC53A412EDB}" destId="{A2042117-0B95-4BA8-81FA-210E9E114D52}" srcOrd="2" destOrd="0" parTransId="{0CDFFD2D-6609-44F0-A437-3A985EC8F664}" sibTransId="{2C9CFA55-6969-452A-9D38-64422A481E34}"/>
    <dgm:cxn modelId="{8201DA0A-D007-4DC6-AA6B-9B74608129EE}" type="presOf" srcId="{245D0C95-B3B2-4CCC-B921-D9B3FDD5802F}" destId="{12D6493B-6EF5-40B9-84F4-BBA29E7E4CE4}" srcOrd="0" destOrd="0" presId="urn:microsoft.com/office/officeart/2005/8/layout/hProcess4"/>
    <dgm:cxn modelId="{D2275354-5A80-4C50-8629-D283D300842B}" srcId="{488004DB-28C7-4BE5-B676-7CC53A412EDB}" destId="{4EB87CAC-8BC1-4EAA-8483-F90102E4F4C0}" srcOrd="0" destOrd="0" parTransId="{00C3C19D-55E0-427E-AE76-135BB16A9E70}" sibTransId="{5CA3A802-A3D8-45DF-B1C3-AD088AB2B5EE}"/>
    <dgm:cxn modelId="{3BCADFAE-A8B1-4F96-A2D2-4642E3CFE9F1}" type="presOf" srcId="{68D1C8E6-485C-4044-AC1D-42C522056D1A}" destId="{D916A21D-25B4-4279-A0DF-E3A3DCAD4BD6}" srcOrd="0" destOrd="1" presId="urn:microsoft.com/office/officeart/2005/8/layout/hProcess4"/>
    <dgm:cxn modelId="{3267FB53-A659-4CD9-AEE4-7A9BBC61D067}" type="presOf" srcId="{4EB87CAC-8BC1-4EAA-8483-F90102E4F4C0}" destId="{D916A21D-25B4-4279-A0DF-E3A3DCAD4BD6}" srcOrd="0" destOrd="0" presId="urn:microsoft.com/office/officeart/2005/8/layout/hProcess4"/>
    <dgm:cxn modelId="{78FB4335-5493-4D03-B261-33AACF2A9091}" srcId="{488004DB-28C7-4BE5-B676-7CC53A412EDB}" destId="{68D1C8E6-485C-4044-AC1D-42C522056D1A}" srcOrd="1" destOrd="0" parTransId="{1CAEF038-92ED-4E7D-AC8F-A2DF62CBB2FB}" sibTransId="{B01A6A4C-15AD-4FC3-B410-8023ACE4FEED}"/>
    <dgm:cxn modelId="{732CFC38-8D55-4EB6-B3C4-6212856EDE60}" type="presOf" srcId="{A29C29FE-B01D-4581-91A8-211148F60ACA}" destId="{AD943515-E79D-4235-90A7-C4C4BC78857B}" srcOrd="0" destOrd="0" presId="urn:microsoft.com/office/officeart/2005/8/layout/hProcess4"/>
    <dgm:cxn modelId="{773368AD-57E7-4076-A5F0-C76206407FEF}" srcId="{61D99F77-C2BF-47FF-9D77-B332A682FC1F}" destId="{488004DB-28C7-4BE5-B676-7CC53A412EDB}" srcOrd="0" destOrd="0" parTransId="{3EE13DF4-BB44-447D-9AA2-04CEFB5B0951}" sibTransId="{245D0C95-B3B2-4CCC-B921-D9B3FDD5802F}"/>
    <dgm:cxn modelId="{BE339C26-ED45-4E79-8EB6-0DD350426CBE}" type="presOf" srcId="{BF7C2176-0040-4229-AEA0-6C8177AECB0A}" destId="{41CB2B07-300B-4E7C-9E22-32809E13D685}" srcOrd="1" destOrd="1" presId="urn:microsoft.com/office/officeart/2005/8/layout/hProcess4"/>
    <dgm:cxn modelId="{E2469487-0C33-4C2A-A6C3-C31BE7621545}" srcId="{61D99F77-C2BF-47FF-9D77-B332A682FC1F}" destId="{A29C29FE-B01D-4581-91A8-211148F60ACA}" srcOrd="1" destOrd="0" parTransId="{A42594F3-25B3-4567-8288-952458D09DC9}" sibTransId="{1DD61E4D-7789-4BC9-B388-5969A1F745DF}"/>
    <dgm:cxn modelId="{F7936F18-70F7-4620-A0CC-95D43739F4BB}" type="presOf" srcId="{61D99F77-C2BF-47FF-9D77-B332A682FC1F}" destId="{9E47D975-2C32-4F88-8BF3-173C96794A10}" srcOrd="0" destOrd="0" presId="urn:microsoft.com/office/officeart/2005/8/layout/hProcess4"/>
    <dgm:cxn modelId="{1FA2D280-B1A3-42AD-8C73-8765E90C60D2}" srcId="{A29C29FE-B01D-4581-91A8-211148F60ACA}" destId="{BF7C2176-0040-4229-AEA0-6C8177AECB0A}" srcOrd="1" destOrd="0" parTransId="{2F779EAD-22CC-4B20-A427-9BC3C3E18542}" sibTransId="{0F7F571B-6E44-4608-A51C-E499B6EA5B38}"/>
    <dgm:cxn modelId="{E0EDC5AD-B7FC-40D6-B383-003076977593}" type="presOf" srcId="{4EB87CAC-8BC1-4EAA-8483-F90102E4F4C0}" destId="{5A100BC7-DAE0-4B41-A2A3-EA18FB37245B}" srcOrd="1" destOrd="0" presId="urn:microsoft.com/office/officeart/2005/8/layout/hProcess4"/>
    <dgm:cxn modelId="{B38ECC8F-FAD7-420B-925E-40621EE6DE64}" type="presOf" srcId="{24EC101C-5DE7-4CFC-AEF5-FC162766644E}" destId="{41CB2B07-300B-4E7C-9E22-32809E13D685}" srcOrd="1" destOrd="0" presId="urn:microsoft.com/office/officeart/2005/8/layout/hProcess4"/>
    <dgm:cxn modelId="{27B19AC8-EBAE-4681-9D20-BC3BFD858053}" type="presParOf" srcId="{9E47D975-2C32-4F88-8BF3-173C96794A10}" destId="{9154BD4C-08C6-4D6F-8906-8B266A3CA54B}" srcOrd="0" destOrd="0" presId="urn:microsoft.com/office/officeart/2005/8/layout/hProcess4"/>
    <dgm:cxn modelId="{7A45277E-DCAB-4220-9575-65209674B5CC}" type="presParOf" srcId="{9E47D975-2C32-4F88-8BF3-173C96794A10}" destId="{676B94BA-A067-41E9-B134-2AB79AE7A28B}" srcOrd="1" destOrd="0" presId="urn:microsoft.com/office/officeart/2005/8/layout/hProcess4"/>
    <dgm:cxn modelId="{6D865587-80B2-43F7-9636-82215F11BA3F}" type="presParOf" srcId="{9E47D975-2C32-4F88-8BF3-173C96794A10}" destId="{1E68E5DD-3ACC-4BCC-8D0C-DAA2AAA4E67B}" srcOrd="2" destOrd="0" presId="urn:microsoft.com/office/officeart/2005/8/layout/hProcess4"/>
    <dgm:cxn modelId="{7FE1F46C-8AD1-4E6E-B528-4E6C6E3F7434}" type="presParOf" srcId="{1E68E5DD-3ACC-4BCC-8D0C-DAA2AAA4E67B}" destId="{B479F768-06FE-4672-8DEC-14572D5D0A4D}" srcOrd="0" destOrd="0" presId="urn:microsoft.com/office/officeart/2005/8/layout/hProcess4"/>
    <dgm:cxn modelId="{93D583A9-FB91-49B8-BDEE-B4DCE2C1D79E}" type="presParOf" srcId="{B479F768-06FE-4672-8DEC-14572D5D0A4D}" destId="{92FD383D-1345-4CB3-BAED-62A2ECF34944}" srcOrd="0" destOrd="0" presId="urn:microsoft.com/office/officeart/2005/8/layout/hProcess4"/>
    <dgm:cxn modelId="{0D9A98F9-31C0-4A3F-9F54-41D5255F6018}" type="presParOf" srcId="{B479F768-06FE-4672-8DEC-14572D5D0A4D}" destId="{D916A21D-25B4-4279-A0DF-E3A3DCAD4BD6}" srcOrd="1" destOrd="0" presId="urn:microsoft.com/office/officeart/2005/8/layout/hProcess4"/>
    <dgm:cxn modelId="{38B933CD-A326-4637-807A-F39E7DF7F39B}" type="presParOf" srcId="{B479F768-06FE-4672-8DEC-14572D5D0A4D}" destId="{5A100BC7-DAE0-4B41-A2A3-EA18FB37245B}" srcOrd="2" destOrd="0" presId="urn:microsoft.com/office/officeart/2005/8/layout/hProcess4"/>
    <dgm:cxn modelId="{1A7FC723-697B-4F4D-9536-A309D1516C41}" type="presParOf" srcId="{B479F768-06FE-4672-8DEC-14572D5D0A4D}" destId="{0F86ADAA-E924-401D-B1E7-42640E302DFC}" srcOrd="3" destOrd="0" presId="urn:microsoft.com/office/officeart/2005/8/layout/hProcess4"/>
    <dgm:cxn modelId="{CFACF953-041A-4284-ABF1-43220998B269}" type="presParOf" srcId="{B479F768-06FE-4672-8DEC-14572D5D0A4D}" destId="{78F7CBCD-E498-41A3-83BF-F3AA3C10D1E4}" srcOrd="4" destOrd="0" presId="urn:microsoft.com/office/officeart/2005/8/layout/hProcess4"/>
    <dgm:cxn modelId="{312050A4-5113-4D46-9C7C-FEF54B9A99EA}" type="presParOf" srcId="{1E68E5DD-3ACC-4BCC-8D0C-DAA2AAA4E67B}" destId="{12D6493B-6EF5-40B9-84F4-BBA29E7E4CE4}" srcOrd="1" destOrd="0" presId="urn:microsoft.com/office/officeart/2005/8/layout/hProcess4"/>
    <dgm:cxn modelId="{2AAE8AA7-8745-482A-ACD2-DE60F2ADFD68}" type="presParOf" srcId="{1E68E5DD-3ACC-4BCC-8D0C-DAA2AAA4E67B}" destId="{8859A0A4-F779-411B-BE5F-415DA8367F0C}" srcOrd="2" destOrd="0" presId="urn:microsoft.com/office/officeart/2005/8/layout/hProcess4"/>
    <dgm:cxn modelId="{D2D3BC75-F703-45D0-9E6C-8F624B253572}" type="presParOf" srcId="{8859A0A4-F779-411B-BE5F-415DA8367F0C}" destId="{14E658E5-E974-4861-BDB4-CCC3CD8198F4}" srcOrd="0" destOrd="0" presId="urn:microsoft.com/office/officeart/2005/8/layout/hProcess4"/>
    <dgm:cxn modelId="{B8BC9179-2DFD-44DC-A753-7A2F30F4CF50}" type="presParOf" srcId="{8859A0A4-F779-411B-BE5F-415DA8367F0C}" destId="{B42756E2-74C9-41CC-9ADD-4C907F696296}" srcOrd="1" destOrd="0" presId="urn:microsoft.com/office/officeart/2005/8/layout/hProcess4"/>
    <dgm:cxn modelId="{D18DD79E-64C4-4FFD-BD4E-CB5E477202E8}" type="presParOf" srcId="{8859A0A4-F779-411B-BE5F-415DA8367F0C}" destId="{41CB2B07-300B-4E7C-9E22-32809E13D685}" srcOrd="2" destOrd="0" presId="urn:microsoft.com/office/officeart/2005/8/layout/hProcess4"/>
    <dgm:cxn modelId="{B9EB4FAC-41B2-448C-9179-3EA83B7331BE}" type="presParOf" srcId="{8859A0A4-F779-411B-BE5F-415DA8367F0C}" destId="{AD943515-E79D-4235-90A7-C4C4BC78857B}" srcOrd="3" destOrd="0" presId="urn:microsoft.com/office/officeart/2005/8/layout/hProcess4"/>
    <dgm:cxn modelId="{9AEB8184-E673-4046-A782-42A4BF42B5EC}" type="presParOf" srcId="{8859A0A4-F779-411B-BE5F-415DA8367F0C}" destId="{67407B06-8B0D-43DF-9F7F-228F514984D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D99F77-C2BF-47FF-9D77-B332A682FC1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CL"/>
        </a:p>
      </dgm:t>
    </dgm:pt>
    <dgm:pt modelId="{488004DB-28C7-4BE5-B676-7CC53A412EDB}">
      <dgm:prSet phldrT="[Texto]"/>
      <dgm:spPr/>
      <dgm:t>
        <a:bodyPr/>
        <a:lstStyle/>
        <a:p>
          <a:r>
            <a:rPr lang="es-CL" dirty="0" smtClean="0"/>
            <a:t>Negociación por Posición</a:t>
          </a:r>
        </a:p>
        <a:p>
          <a:r>
            <a:rPr lang="es-CL" dirty="0" smtClean="0"/>
            <a:t> (ganar-perder)</a:t>
          </a:r>
          <a:endParaRPr lang="es-CL" dirty="0"/>
        </a:p>
      </dgm:t>
    </dgm:pt>
    <dgm:pt modelId="{3EE13DF4-BB44-447D-9AA2-04CEFB5B0951}" type="parTrans" cxnId="{773368AD-57E7-4076-A5F0-C76206407FEF}">
      <dgm:prSet/>
      <dgm:spPr/>
      <dgm:t>
        <a:bodyPr/>
        <a:lstStyle/>
        <a:p>
          <a:endParaRPr lang="es-CL"/>
        </a:p>
      </dgm:t>
    </dgm:pt>
    <dgm:pt modelId="{245D0C95-B3B2-4CCC-B921-D9B3FDD5802F}" type="sibTrans" cxnId="{773368AD-57E7-4076-A5F0-C76206407FEF}">
      <dgm:prSet/>
      <dgm:spPr/>
      <dgm:t>
        <a:bodyPr/>
        <a:lstStyle/>
        <a:p>
          <a:endParaRPr lang="es-CL"/>
        </a:p>
      </dgm:t>
    </dgm:pt>
    <dgm:pt modelId="{4EB87CAC-8BC1-4EAA-8483-F90102E4F4C0}">
      <dgm:prSet phldrT="[Texto]" custT="1"/>
      <dgm:spPr/>
      <dgm:t>
        <a:bodyPr/>
        <a:lstStyle/>
        <a:p>
          <a:endParaRPr lang="es-CL" sz="700" dirty="0"/>
        </a:p>
      </dgm:t>
    </dgm:pt>
    <dgm:pt modelId="{00C3C19D-55E0-427E-AE76-135BB16A9E70}" type="parTrans" cxnId="{D2275354-5A80-4C50-8629-D283D300842B}">
      <dgm:prSet/>
      <dgm:spPr/>
      <dgm:t>
        <a:bodyPr/>
        <a:lstStyle/>
        <a:p>
          <a:endParaRPr lang="es-CL"/>
        </a:p>
      </dgm:t>
    </dgm:pt>
    <dgm:pt modelId="{5CA3A802-A3D8-45DF-B1C3-AD088AB2B5EE}" type="sibTrans" cxnId="{D2275354-5A80-4C50-8629-D283D300842B}">
      <dgm:prSet/>
      <dgm:spPr/>
      <dgm:t>
        <a:bodyPr/>
        <a:lstStyle/>
        <a:p>
          <a:endParaRPr lang="es-CL"/>
        </a:p>
      </dgm:t>
    </dgm:pt>
    <dgm:pt modelId="{A29C29FE-B01D-4581-91A8-211148F60ACA}">
      <dgm:prSet phldrT="[Texto]"/>
      <dgm:spPr/>
      <dgm:t>
        <a:bodyPr/>
        <a:lstStyle/>
        <a:p>
          <a:r>
            <a:rPr lang="es-CL" dirty="0" smtClean="0"/>
            <a:t>Negociación por intereses </a:t>
          </a:r>
        </a:p>
        <a:p>
          <a:r>
            <a:rPr lang="es-CL" dirty="0" smtClean="0"/>
            <a:t>(ganar-ganar)</a:t>
          </a:r>
          <a:endParaRPr lang="es-CL" dirty="0"/>
        </a:p>
      </dgm:t>
    </dgm:pt>
    <dgm:pt modelId="{A42594F3-25B3-4567-8288-952458D09DC9}" type="parTrans" cxnId="{E2469487-0C33-4C2A-A6C3-C31BE7621545}">
      <dgm:prSet/>
      <dgm:spPr/>
      <dgm:t>
        <a:bodyPr/>
        <a:lstStyle/>
        <a:p>
          <a:endParaRPr lang="es-CL"/>
        </a:p>
      </dgm:t>
    </dgm:pt>
    <dgm:pt modelId="{1DD61E4D-7789-4BC9-B388-5969A1F745DF}" type="sibTrans" cxnId="{E2469487-0C33-4C2A-A6C3-C31BE7621545}">
      <dgm:prSet/>
      <dgm:spPr/>
      <dgm:t>
        <a:bodyPr/>
        <a:lstStyle/>
        <a:p>
          <a:endParaRPr lang="es-CL"/>
        </a:p>
      </dgm:t>
    </dgm:pt>
    <dgm:pt modelId="{24EC101C-5DE7-4CFC-AEF5-FC162766644E}">
      <dgm:prSet phldrT="[Texto]" custT="1"/>
      <dgm:spPr/>
      <dgm:t>
        <a:bodyPr/>
        <a:lstStyle/>
        <a:p>
          <a:r>
            <a:rPr lang="es-CL" sz="1400" b="1" dirty="0" smtClean="0"/>
            <a:t>Tácticas que se emplean</a:t>
          </a:r>
          <a:endParaRPr lang="es-CL" sz="1400" dirty="0"/>
        </a:p>
      </dgm:t>
    </dgm:pt>
    <dgm:pt modelId="{805B109B-289A-448A-AEE3-476134D6ED5E}" type="parTrans" cxnId="{09C8DB1B-CC8B-497A-8E6F-527C3528796F}">
      <dgm:prSet/>
      <dgm:spPr/>
      <dgm:t>
        <a:bodyPr/>
        <a:lstStyle/>
        <a:p>
          <a:endParaRPr lang="es-CL"/>
        </a:p>
      </dgm:t>
    </dgm:pt>
    <dgm:pt modelId="{8C470C64-FC64-46C6-8936-EB4EDB5A4E78}" type="sibTrans" cxnId="{09C8DB1B-CC8B-497A-8E6F-527C3528796F}">
      <dgm:prSet/>
      <dgm:spPr/>
      <dgm:t>
        <a:bodyPr/>
        <a:lstStyle/>
        <a:p>
          <a:endParaRPr lang="es-CL"/>
        </a:p>
      </dgm:t>
    </dgm:pt>
    <dgm:pt modelId="{FD8F3ADC-28ED-4864-84FC-3D05661B933B}">
      <dgm:prSet custT="1"/>
      <dgm:spPr/>
      <dgm:t>
        <a:bodyPr/>
        <a:lstStyle/>
        <a:p>
          <a:r>
            <a:rPr lang="es-CL" sz="1400" b="1" smtClean="0"/>
            <a:t>Tácticas que se emplean</a:t>
          </a:r>
          <a:endParaRPr lang="es-CL" sz="1400"/>
        </a:p>
      </dgm:t>
    </dgm:pt>
    <dgm:pt modelId="{D969E33A-4F7A-48D6-8483-1D140A101E2A}" type="parTrans" cxnId="{1A6E020F-7406-4D86-A5DF-3B27CEF5682D}">
      <dgm:prSet/>
      <dgm:spPr/>
      <dgm:t>
        <a:bodyPr/>
        <a:lstStyle/>
        <a:p>
          <a:endParaRPr lang="es-CL"/>
        </a:p>
      </dgm:t>
    </dgm:pt>
    <dgm:pt modelId="{23B493A1-41AE-458D-90F6-BDC376D53DB7}" type="sibTrans" cxnId="{1A6E020F-7406-4D86-A5DF-3B27CEF5682D}">
      <dgm:prSet/>
      <dgm:spPr/>
      <dgm:t>
        <a:bodyPr/>
        <a:lstStyle/>
        <a:p>
          <a:endParaRPr lang="es-CL"/>
        </a:p>
      </dgm:t>
    </dgm:pt>
    <dgm:pt modelId="{3774FB1E-CCD9-4064-B611-BF54F4A58CE0}">
      <dgm:prSet custT="1"/>
      <dgm:spPr/>
      <dgm:t>
        <a:bodyPr/>
        <a:lstStyle/>
        <a:p>
          <a:r>
            <a:rPr lang="es-CL" sz="1400" smtClean="0"/>
            <a:t>Exigir lo imposible. Fuera de las posibilidades del otro.</a:t>
          </a:r>
          <a:endParaRPr lang="es-CL" sz="1400"/>
        </a:p>
      </dgm:t>
    </dgm:pt>
    <dgm:pt modelId="{8C066811-F14C-4122-B06B-EEF1630FB740}" type="parTrans" cxnId="{555EDA46-3CD3-438B-A714-636EA0B89699}">
      <dgm:prSet/>
      <dgm:spPr/>
      <dgm:t>
        <a:bodyPr/>
        <a:lstStyle/>
        <a:p>
          <a:endParaRPr lang="es-CL"/>
        </a:p>
      </dgm:t>
    </dgm:pt>
    <dgm:pt modelId="{303AFEAE-5A81-4B2C-A6B8-02CA51FE4B23}" type="sibTrans" cxnId="{555EDA46-3CD3-438B-A714-636EA0B89699}">
      <dgm:prSet/>
      <dgm:spPr/>
      <dgm:t>
        <a:bodyPr/>
        <a:lstStyle/>
        <a:p>
          <a:endParaRPr lang="es-CL"/>
        </a:p>
      </dgm:t>
    </dgm:pt>
    <dgm:pt modelId="{47A45DFD-3108-44FB-A5DC-9432AAE98E7F}">
      <dgm:prSet custT="1"/>
      <dgm:spPr/>
      <dgm:t>
        <a:bodyPr/>
        <a:lstStyle/>
        <a:p>
          <a:endParaRPr lang="es-CL" sz="1400"/>
        </a:p>
      </dgm:t>
    </dgm:pt>
    <dgm:pt modelId="{AD77B1E9-1FD1-44C5-B08F-E9255CC2BFA3}" type="parTrans" cxnId="{9DA34259-9826-4AA6-A29C-7501AAD7C7BB}">
      <dgm:prSet/>
      <dgm:spPr/>
      <dgm:t>
        <a:bodyPr/>
        <a:lstStyle/>
        <a:p>
          <a:endParaRPr lang="es-CL"/>
        </a:p>
      </dgm:t>
    </dgm:pt>
    <dgm:pt modelId="{7EFFD17F-F3A0-4646-94DB-55CA4D182B0E}" type="sibTrans" cxnId="{9DA34259-9826-4AA6-A29C-7501AAD7C7BB}">
      <dgm:prSet/>
      <dgm:spPr/>
      <dgm:t>
        <a:bodyPr/>
        <a:lstStyle/>
        <a:p>
          <a:endParaRPr lang="es-CL"/>
        </a:p>
      </dgm:t>
    </dgm:pt>
    <dgm:pt modelId="{BA73621E-C89B-405A-AF7E-7E03120C358C}">
      <dgm:prSet custT="1"/>
      <dgm:spPr/>
      <dgm:t>
        <a:bodyPr/>
        <a:lstStyle/>
        <a:p>
          <a:r>
            <a:rPr lang="es-CL" sz="1400" dirty="0" smtClean="0"/>
            <a:t>Pedir y Pedir. Exprimir al otro para obtener concesiones.</a:t>
          </a:r>
          <a:endParaRPr lang="es-CL" sz="1400" dirty="0"/>
        </a:p>
      </dgm:t>
    </dgm:pt>
    <dgm:pt modelId="{C30C91C9-CCA5-46B9-9F27-B0C94FC2B066}" type="parTrans" cxnId="{74F31DFB-803B-496A-8716-D74468E7C6E1}">
      <dgm:prSet/>
      <dgm:spPr/>
      <dgm:t>
        <a:bodyPr/>
        <a:lstStyle/>
        <a:p>
          <a:endParaRPr lang="es-CL"/>
        </a:p>
      </dgm:t>
    </dgm:pt>
    <dgm:pt modelId="{CD67B434-5150-4ADF-972F-D50BDB7D0E84}" type="sibTrans" cxnId="{74F31DFB-803B-496A-8716-D74468E7C6E1}">
      <dgm:prSet/>
      <dgm:spPr/>
      <dgm:t>
        <a:bodyPr/>
        <a:lstStyle/>
        <a:p>
          <a:endParaRPr lang="es-CL"/>
        </a:p>
      </dgm:t>
    </dgm:pt>
    <dgm:pt modelId="{96547EB3-D3D6-4DB5-B57A-60CD54097A0C}">
      <dgm:prSet custT="1"/>
      <dgm:spPr/>
      <dgm:t>
        <a:bodyPr/>
        <a:lstStyle/>
        <a:p>
          <a:endParaRPr lang="es-CL" sz="1400"/>
        </a:p>
      </dgm:t>
    </dgm:pt>
    <dgm:pt modelId="{EB113109-5464-4000-BA65-DF74EDC98589}" type="parTrans" cxnId="{D936895A-8702-4458-9D74-291A19E75ED0}">
      <dgm:prSet/>
      <dgm:spPr/>
      <dgm:t>
        <a:bodyPr/>
        <a:lstStyle/>
        <a:p>
          <a:endParaRPr lang="es-CL"/>
        </a:p>
      </dgm:t>
    </dgm:pt>
    <dgm:pt modelId="{48C084A2-2767-4811-B51C-B43632AFC2E4}" type="sibTrans" cxnId="{D936895A-8702-4458-9D74-291A19E75ED0}">
      <dgm:prSet/>
      <dgm:spPr/>
      <dgm:t>
        <a:bodyPr/>
        <a:lstStyle/>
        <a:p>
          <a:endParaRPr lang="es-CL"/>
        </a:p>
      </dgm:t>
    </dgm:pt>
    <dgm:pt modelId="{F1EA0569-F57A-42F8-B878-9B6F0C34A9F2}">
      <dgm:prSet custT="1"/>
      <dgm:spPr/>
      <dgm:t>
        <a:bodyPr/>
        <a:lstStyle/>
        <a:p>
          <a:r>
            <a:rPr lang="es-CL" sz="1400" smtClean="0"/>
            <a:t>No dar nada a cambio. Como mucho dar uno por cada diez que da el otro.</a:t>
          </a:r>
          <a:endParaRPr lang="es-CL" sz="1400"/>
        </a:p>
      </dgm:t>
    </dgm:pt>
    <dgm:pt modelId="{7551C0E2-4301-4520-BDBF-7FA95A57F2E6}" type="parTrans" cxnId="{7307FFC9-3FBC-4A6D-9A8F-8BDE570CD7D4}">
      <dgm:prSet/>
      <dgm:spPr/>
      <dgm:t>
        <a:bodyPr/>
        <a:lstStyle/>
        <a:p>
          <a:endParaRPr lang="es-CL"/>
        </a:p>
      </dgm:t>
    </dgm:pt>
    <dgm:pt modelId="{E57BFAD4-C1BA-4755-BA0F-ABA36533DC53}" type="sibTrans" cxnId="{7307FFC9-3FBC-4A6D-9A8F-8BDE570CD7D4}">
      <dgm:prSet/>
      <dgm:spPr/>
      <dgm:t>
        <a:bodyPr/>
        <a:lstStyle/>
        <a:p>
          <a:endParaRPr lang="es-CL"/>
        </a:p>
      </dgm:t>
    </dgm:pt>
    <dgm:pt modelId="{BA91F4FB-D260-497C-8394-58942915FD2D}">
      <dgm:prSet custT="1"/>
      <dgm:spPr/>
      <dgm:t>
        <a:bodyPr/>
        <a:lstStyle/>
        <a:p>
          <a:r>
            <a:rPr lang="es-CL" sz="1400" smtClean="0"/>
            <a:t>Usar recursos emocionales. Gritar, enojarse, subir el tono de voz, insultar, despreciar al otro.</a:t>
          </a:r>
          <a:endParaRPr lang="es-CL" sz="1400"/>
        </a:p>
      </dgm:t>
    </dgm:pt>
    <dgm:pt modelId="{57552ED6-7A54-42CD-871D-447126C5291F}" type="parTrans" cxnId="{4F2ABB0B-AA19-4E3E-886E-77B3E06DE3DC}">
      <dgm:prSet/>
      <dgm:spPr/>
      <dgm:t>
        <a:bodyPr/>
        <a:lstStyle/>
        <a:p>
          <a:endParaRPr lang="es-CL"/>
        </a:p>
      </dgm:t>
    </dgm:pt>
    <dgm:pt modelId="{831F76F8-393C-4449-93CE-3E610B709A2D}" type="sibTrans" cxnId="{4F2ABB0B-AA19-4E3E-886E-77B3E06DE3DC}">
      <dgm:prSet/>
      <dgm:spPr/>
      <dgm:t>
        <a:bodyPr/>
        <a:lstStyle/>
        <a:p>
          <a:endParaRPr lang="es-CL"/>
        </a:p>
      </dgm:t>
    </dgm:pt>
    <dgm:pt modelId="{38EFDAB4-303D-47E2-A604-8837F54345BE}">
      <dgm:prSet custT="1"/>
      <dgm:spPr/>
      <dgm:t>
        <a:bodyPr/>
        <a:lstStyle/>
        <a:p>
          <a:endParaRPr lang="es-CL" sz="1400"/>
        </a:p>
      </dgm:t>
    </dgm:pt>
    <dgm:pt modelId="{3899116C-06EE-465E-8416-CCC993F7CA05}" type="parTrans" cxnId="{6BA741D8-22E7-4855-93EA-37AF896B5C99}">
      <dgm:prSet/>
      <dgm:spPr/>
      <dgm:t>
        <a:bodyPr/>
        <a:lstStyle/>
        <a:p>
          <a:endParaRPr lang="es-CL"/>
        </a:p>
      </dgm:t>
    </dgm:pt>
    <dgm:pt modelId="{1F1DAE03-759A-4F6D-9FEA-73BC5B424437}" type="sibTrans" cxnId="{6BA741D8-22E7-4855-93EA-37AF896B5C99}">
      <dgm:prSet/>
      <dgm:spPr/>
      <dgm:t>
        <a:bodyPr/>
        <a:lstStyle/>
        <a:p>
          <a:endParaRPr lang="es-CL"/>
        </a:p>
      </dgm:t>
    </dgm:pt>
    <dgm:pt modelId="{B66C6DF7-1E41-4984-87E8-D7F93E09A883}">
      <dgm:prSet custT="1"/>
      <dgm:spPr/>
      <dgm:t>
        <a:bodyPr/>
        <a:lstStyle/>
        <a:p>
          <a:r>
            <a:rPr lang="es-CL" sz="1400" smtClean="0"/>
            <a:t>Anunciar término de la negociación. Amenazar en forma permanente de abandono unilateral. </a:t>
          </a:r>
          <a:endParaRPr lang="es-CL" sz="1400"/>
        </a:p>
      </dgm:t>
    </dgm:pt>
    <dgm:pt modelId="{ECD0FFD1-924D-406F-942F-1CFDDDB69E7D}" type="parTrans" cxnId="{4B8EA2C6-C146-44DF-87BA-2CBEDD8A2546}">
      <dgm:prSet/>
      <dgm:spPr/>
      <dgm:t>
        <a:bodyPr/>
        <a:lstStyle/>
        <a:p>
          <a:endParaRPr lang="es-CL"/>
        </a:p>
      </dgm:t>
    </dgm:pt>
    <dgm:pt modelId="{5763C977-D84B-4F96-BFCF-BBADA97910F4}" type="sibTrans" cxnId="{4B8EA2C6-C146-44DF-87BA-2CBEDD8A2546}">
      <dgm:prSet/>
      <dgm:spPr/>
      <dgm:t>
        <a:bodyPr/>
        <a:lstStyle/>
        <a:p>
          <a:endParaRPr lang="es-CL"/>
        </a:p>
      </dgm:t>
    </dgm:pt>
    <dgm:pt modelId="{2A0FA17E-D818-4661-9AE4-BAD9DC2AFE7D}">
      <dgm:prSet custT="1"/>
      <dgm:spPr/>
      <dgm:t>
        <a:bodyPr/>
        <a:lstStyle/>
        <a:p>
          <a:r>
            <a:rPr lang="es-CL" sz="1400" smtClean="0"/>
            <a:t>Ignorar fechas límites. Actuar como si la variable tiempo no existiera.</a:t>
          </a:r>
          <a:endParaRPr lang="es-CL" sz="1400"/>
        </a:p>
      </dgm:t>
    </dgm:pt>
    <dgm:pt modelId="{D04C6AAA-3EE5-4A02-BEF7-894BF4F420C1}" type="parTrans" cxnId="{AFBDEDD5-5A76-4C0C-B9EE-7D21C914070F}">
      <dgm:prSet/>
      <dgm:spPr/>
      <dgm:t>
        <a:bodyPr/>
        <a:lstStyle/>
        <a:p>
          <a:endParaRPr lang="es-CL"/>
        </a:p>
      </dgm:t>
    </dgm:pt>
    <dgm:pt modelId="{DAE5B8FC-47B7-4CC4-991E-3506077719EA}" type="sibTrans" cxnId="{AFBDEDD5-5A76-4C0C-B9EE-7D21C914070F}">
      <dgm:prSet/>
      <dgm:spPr/>
      <dgm:t>
        <a:bodyPr/>
        <a:lstStyle/>
        <a:p>
          <a:endParaRPr lang="es-CL"/>
        </a:p>
      </dgm:t>
    </dgm:pt>
    <dgm:pt modelId="{BC985392-85AA-43A9-A6EC-2A2B6E190A46}">
      <dgm:prSet custT="1"/>
      <dgm:spPr/>
      <dgm:t>
        <a:bodyPr/>
        <a:lstStyle/>
        <a:p>
          <a:r>
            <a:rPr lang="es-CL" sz="1400" smtClean="0"/>
            <a:t>Lograr confianza mutua. Actuar en forma amistosa, honesta, coherente.</a:t>
          </a:r>
          <a:endParaRPr lang="es-CL" sz="1400"/>
        </a:p>
      </dgm:t>
    </dgm:pt>
    <dgm:pt modelId="{0B24986D-2422-422A-8297-B5B1FAB87056}" type="parTrans" cxnId="{570BD2E7-48F9-4C5F-AB25-EBB2EC10AC2A}">
      <dgm:prSet/>
      <dgm:spPr/>
      <dgm:t>
        <a:bodyPr/>
        <a:lstStyle/>
        <a:p>
          <a:endParaRPr lang="es-CL"/>
        </a:p>
      </dgm:t>
    </dgm:pt>
    <dgm:pt modelId="{073267B1-8DCE-4140-9BD8-0DEE2B97B19D}" type="sibTrans" cxnId="{570BD2E7-48F9-4C5F-AB25-EBB2EC10AC2A}">
      <dgm:prSet/>
      <dgm:spPr/>
      <dgm:t>
        <a:bodyPr/>
        <a:lstStyle/>
        <a:p>
          <a:endParaRPr lang="es-CL"/>
        </a:p>
      </dgm:t>
    </dgm:pt>
    <dgm:pt modelId="{AB23B876-CC44-4CC1-B516-C1CEC641D68F}">
      <dgm:prSet custT="1"/>
      <dgm:spPr/>
      <dgm:t>
        <a:bodyPr/>
        <a:lstStyle/>
        <a:p>
          <a:r>
            <a:rPr lang="es-CL" sz="1400" smtClean="0"/>
            <a:t>Destacar los vínculos. Enfatizar lo que acerca a los negociadores.</a:t>
          </a:r>
          <a:endParaRPr lang="es-CL" sz="1400"/>
        </a:p>
      </dgm:t>
    </dgm:pt>
    <dgm:pt modelId="{3955FC6E-CF16-47F8-84F0-51720E43F545}" type="parTrans" cxnId="{877D545F-65DE-4C2F-8B77-54F5323E1892}">
      <dgm:prSet/>
      <dgm:spPr/>
      <dgm:t>
        <a:bodyPr/>
        <a:lstStyle/>
        <a:p>
          <a:endParaRPr lang="es-CL"/>
        </a:p>
      </dgm:t>
    </dgm:pt>
    <dgm:pt modelId="{30AB2A1B-FD2A-4C5A-99FC-9ABEC5DF0EE9}" type="sibTrans" cxnId="{877D545F-65DE-4C2F-8B77-54F5323E1892}">
      <dgm:prSet/>
      <dgm:spPr/>
      <dgm:t>
        <a:bodyPr/>
        <a:lstStyle/>
        <a:p>
          <a:endParaRPr lang="es-CL"/>
        </a:p>
      </dgm:t>
    </dgm:pt>
    <dgm:pt modelId="{A8FA2DCA-5321-4670-AB83-A2970D005B00}">
      <dgm:prSet custT="1"/>
      <dgm:spPr/>
      <dgm:t>
        <a:bodyPr/>
        <a:lstStyle/>
        <a:p>
          <a:r>
            <a:rPr lang="es-CL" sz="1400" dirty="0" smtClean="0"/>
            <a:t>Suavizar intereses. Cuando son muy distintos, volver a plantearlos para generar aproximaciones.</a:t>
          </a:r>
          <a:endParaRPr lang="es-CL" sz="1400" dirty="0"/>
        </a:p>
      </dgm:t>
    </dgm:pt>
    <dgm:pt modelId="{ACA0BC0E-C647-46BE-B4D2-393A01AB03B9}" type="parTrans" cxnId="{B579320D-C93A-4828-B153-770139E25275}">
      <dgm:prSet/>
      <dgm:spPr/>
      <dgm:t>
        <a:bodyPr/>
        <a:lstStyle/>
        <a:p>
          <a:endParaRPr lang="es-CL"/>
        </a:p>
      </dgm:t>
    </dgm:pt>
    <dgm:pt modelId="{EDCB711C-00BE-4D31-A6F8-640CF4F0F85E}" type="sibTrans" cxnId="{B579320D-C93A-4828-B153-770139E25275}">
      <dgm:prSet/>
      <dgm:spPr/>
      <dgm:t>
        <a:bodyPr/>
        <a:lstStyle/>
        <a:p>
          <a:endParaRPr lang="es-CL"/>
        </a:p>
      </dgm:t>
    </dgm:pt>
    <dgm:pt modelId="{A558BDED-6BE7-4913-AFC9-7DE281743EF3}">
      <dgm:prSet custT="1"/>
      <dgm:spPr/>
      <dgm:t>
        <a:bodyPr/>
        <a:lstStyle/>
        <a:p>
          <a:r>
            <a:rPr lang="es-CL" sz="1400" smtClean="0"/>
            <a:t>Usar la creatividad. Encontrar alternativas aceptables para ambos.</a:t>
          </a:r>
          <a:endParaRPr lang="es-CL" sz="1400"/>
        </a:p>
      </dgm:t>
    </dgm:pt>
    <dgm:pt modelId="{1CEEF31E-B78A-4322-BD3D-4CA2A5B6C265}" type="parTrans" cxnId="{8273739C-A44F-4384-BB4D-ABCC88275AE3}">
      <dgm:prSet/>
      <dgm:spPr/>
      <dgm:t>
        <a:bodyPr/>
        <a:lstStyle/>
        <a:p>
          <a:endParaRPr lang="es-CL"/>
        </a:p>
      </dgm:t>
    </dgm:pt>
    <dgm:pt modelId="{20EF42CC-523C-43C3-8209-7B7B98575F86}" type="sibTrans" cxnId="{8273739C-A44F-4384-BB4D-ABCC88275AE3}">
      <dgm:prSet/>
      <dgm:spPr/>
      <dgm:t>
        <a:bodyPr/>
        <a:lstStyle/>
        <a:p>
          <a:endParaRPr lang="es-CL"/>
        </a:p>
      </dgm:t>
    </dgm:pt>
    <dgm:pt modelId="{C112DDAE-FFB3-48B8-B1ED-85E539BDFDE1}">
      <dgm:prSet custT="1"/>
      <dgm:spPr/>
      <dgm:t>
        <a:bodyPr/>
        <a:lstStyle/>
        <a:p>
          <a:r>
            <a:rPr lang="es-CL" sz="1400" smtClean="0"/>
            <a:t>Compartir información. Un recurso aportado por los dos.</a:t>
          </a:r>
          <a:endParaRPr lang="es-CL" sz="1400"/>
        </a:p>
      </dgm:t>
    </dgm:pt>
    <dgm:pt modelId="{3C7E3B95-0B6C-4837-8CE1-B751EFB3FFA4}" type="parTrans" cxnId="{B1987F87-1BEF-4CB9-96A2-6A7BFFFA43DA}">
      <dgm:prSet/>
      <dgm:spPr/>
      <dgm:t>
        <a:bodyPr/>
        <a:lstStyle/>
        <a:p>
          <a:endParaRPr lang="es-CL"/>
        </a:p>
      </dgm:t>
    </dgm:pt>
    <dgm:pt modelId="{E4D7002A-F2F9-4FAD-A155-95E1891EA674}" type="sibTrans" cxnId="{B1987F87-1BEF-4CB9-96A2-6A7BFFFA43DA}">
      <dgm:prSet/>
      <dgm:spPr/>
      <dgm:t>
        <a:bodyPr/>
        <a:lstStyle/>
        <a:p>
          <a:endParaRPr lang="es-CL"/>
        </a:p>
      </dgm:t>
    </dgm:pt>
    <dgm:pt modelId="{6AD8E8B2-70F5-46F0-B14E-F2ABD9354EC9}">
      <dgm:prSet custT="1"/>
      <dgm:spPr/>
      <dgm:t>
        <a:bodyPr/>
        <a:lstStyle/>
        <a:p>
          <a:r>
            <a:rPr lang="es-CL" sz="1400" smtClean="0"/>
            <a:t>Resumir puntos de acuerdo. A medida que se van produciendo.</a:t>
          </a:r>
          <a:endParaRPr lang="es-CL" sz="1400"/>
        </a:p>
      </dgm:t>
    </dgm:pt>
    <dgm:pt modelId="{285F643C-6116-4A67-8EA3-695C18B45319}" type="parTrans" cxnId="{1B1CF9A4-82EE-4095-A1EA-6D1856F12648}">
      <dgm:prSet/>
      <dgm:spPr/>
      <dgm:t>
        <a:bodyPr/>
        <a:lstStyle/>
        <a:p>
          <a:endParaRPr lang="es-CL"/>
        </a:p>
      </dgm:t>
    </dgm:pt>
    <dgm:pt modelId="{F31EC746-1B2F-44E3-A912-BA1F60F4BF85}" type="sibTrans" cxnId="{1B1CF9A4-82EE-4095-A1EA-6D1856F12648}">
      <dgm:prSet/>
      <dgm:spPr/>
      <dgm:t>
        <a:bodyPr/>
        <a:lstStyle/>
        <a:p>
          <a:endParaRPr lang="es-CL"/>
        </a:p>
      </dgm:t>
    </dgm:pt>
    <dgm:pt modelId="{9E47D975-2C32-4F88-8BF3-173C96794A10}" type="pres">
      <dgm:prSet presAssocID="{61D99F77-C2BF-47FF-9D77-B332A682FC1F}" presName="Name0" presStyleCnt="0">
        <dgm:presLayoutVars>
          <dgm:dir/>
          <dgm:animLvl val="lvl"/>
          <dgm:resizeHandles val="exact"/>
        </dgm:presLayoutVars>
      </dgm:prSet>
      <dgm:spPr/>
      <dgm:t>
        <a:bodyPr/>
        <a:lstStyle/>
        <a:p>
          <a:endParaRPr lang="es-CL"/>
        </a:p>
      </dgm:t>
    </dgm:pt>
    <dgm:pt modelId="{9154BD4C-08C6-4D6F-8906-8B266A3CA54B}" type="pres">
      <dgm:prSet presAssocID="{61D99F77-C2BF-47FF-9D77-B332A682FC1F}" presName="tSp" presStyleCnt="0"/>
      <dgm:spPr/>
    </dgm:pt>
    <dgm:pt modelId="{676B94BA-A067-41E9-B134-2AB79AE7A28B}" type="pres">
      <dgm:prSet presAssocID="{61D99F77-C2BF-47FF-9D77-B332A682FC1F}" presName="bSp" presStyleCnt="0"/>
      <dgm:spPr/>
    </dgm:pt>
    <dgm:pt modelId="{1E68E5DD-3ACC-4BCC-8D0C-DAA2AAA4E67B}" type="pres">
      <dgm:prSet presAssocID="{61D99F77-C2BF-47FF-9D77-B332A682FC1F}" presName="process" presStyleCnt="0"/>
      <dgm:spPr/>
    </dgm:pt>
    <dgm:pt modelId="{B479F768-06FE-4672-8DEC-14572D5D0A4D}" type="pres">
      <dgm:prSet presAssocID="{488004DB-28C7-4BE5-B676-7CC53A412EDB}" presName="composite1" presStyleCnt="0"/>
      <dgm:spPr/>
    </dgm:pt>
    <dgm:pt modelId="{92FD383D-1345-4CB3-BAED-62A2ECF34944}" type="pres">
      <dgm:prSet presAssocID="{488004DB-28C7-4BE5-B676-7CC53A412EDB}" presName="dummyNode1" presStyleLbl="node1" presStyleIdx="0" presStyleCnt="2"/>
      <dgm:spPr/>
    </dgm:pt>
    <dgm:pt modelId="{D916A21D-25B4-4279-A0DF-E3A3DCAD4BD6}" type="pres">
      <dgm:prSet presAssocID="{488004DB-28C7-4BE5-B676-7CC53A412EDB}" presName="childNode1" presStyleLbl="bgAcc1" presStyleIdx="0" presStyleCnt="2" custScaleY="230379">
        <dgm:presLayoutVars>
          <dgm:bulletEnabled val="1"/>
        </dgm:presLayoutVars>
      </dgm:prSet>
      <dgm:spPr/>
      <dgm:t>
        <a:bodyPr/>
        <a:lstStyle/>
        <a:p>
          <a:endParaRPr lang="es-CL"/>
        </a:p>
      </dgm:t>
    </dgm:pt>
    <dgm:pt modelId="{5A100BC7-DAE0-4B41-A2A3-EA18FB37245B}" type="pres">
      <dgm:prSet presAssocID="{488004DB-28C7-4BE5-B676-7CC53A412EDB}" presName="childNode1tx" presStyleLbl="bgAcc1" presStyleIdx="0" presStyleCnt="2">
        <dgm:presLayoutVars>
          <dgm:bulletEnabled val="1"/>
        </dgm:presLayoutVars>
      </dgm:prSet>
      <dgm:spPr/>
      <dgm:t>
        <a:bodyPr/>
        <a:lstStyle/>
        <a:p>
          <a:endParaRPr lang="es-CL"/>
        </a:p>
      </dgm:t>
    </dgm:pt>
    <dgm:pt modelId="{0F86ADAA-E924-401D-B1E7-42640E302DFC}" type="pres">
      <dgm:prSet presAssocID="{488004DB-28C7-4BE5-B676-7CC53A412EDB}" presName="parentNode1" presStyleLbl="node1" presStyleIdx="0" presStyleCnt="2" custLinFactNeighborX="-742" custLinFactNeighborY="77900">
        <dgm:presLayoutVars>
          <dgm:chMax val="1"/>
          <dgm:bulletEnabled val="1"/>
        </dgm:presLayoutVars>
      </dgm:prSet>
      <dgm:spPr/>
      <dgm:t>
        <a:bodyPr/>
        <a:lstStyle/>
        <a:p>
          <a:endParaRPr lang="es-CL"/>
        </a:p>
      </dgm:t>
    </dgm:pt>
    <dgm:pt modelId="{78F7CBCD-E498-41A3-83BF-F3AA3C10D1E4}" type="pres">
      <dgm:prSet presAssocID="{488004DB-28C7-4BE5-B676-7CC53A412EDB}" presName="connSite1" presStyleCnt="0"/>
      <dgm:spPr/>
    </dgm:pt>
    <dgm:pt modelId="{12D6493B-6EF5-40B9-84F4-BBA29E7E4CE4}" type="pres">
      <dgm:prSet presAssocID="{245D0C95-B3B2-4CCC-B921-D9B3FDD5802F}" presName="Name9" presStyleLbl="sibTrans2D1" presStyleIdx="0" presStyleCnt="1"/>
      <dgm:spPr/>
      <dgm:t>
        <a:bodyPr/>
        <a:lstStyle/>
        <a:p>
          <a:endParaRPr lang="es-CL"/>
        </a:p>
      </dgm:t>
    </dgm:pt>
    <dgm:pt modelId="{8859A0A4-F779-411B-BE5F-415DA8367F0C}" type="pres">
      <dgm:prSet presAssocID="{A29C29FE-B01D-4581-91A8-211148F60ACA}" presName="composite2" presStyleCnt="0"/>
      <dgm:spPr/>
    </dgm:pt>
    <dgm:pt modelId="{14E658E5-E974-4861-BDB4-CCC3CD8198F4}" type="pres">
      <dgm:prSet presAssocID="{A29C29FE-B01D-4581-91A8-211148F60ACA}" presName="dummyNode2" presStyleLbl="node1" presStyleIdx="0" presStyleCnt="2"/>
      <dgm:spPr/>
    </dgm:pt>
    <dgm:pt modelId="{B42756E2-74C9-41CC-9ADD-4C907F696296}" type="pres">
      <dgm:prSet presAssocID="{A29C29FE-B01D-4581-91A8-211148F60ACA}" presName="childNode2" presStyleLbl="bgAcc1" presStyleIdx="1" presStyleCnt="2" custScaleY="198939" custLinFactNeighborY="-29450">
        <dgm:presLayoutVars>
          <dgm:bulletEnabled val="1"/>
        </dgm:presLayoutVars>
      </dgm:prSet>
      <dgm:spPr/>
      <dgm:t>
        <a:bodyPr/>
        <a:lstStyle/>
        <a:p>
          <a:endParaRPr lang="es-CL"/>
        </a:p>
      </dgm:t>
    </dgm:pt>
    <dgm:pt modelId="{41CB2B07-300B-4E7C-9E22-32809E13D685}" type="pres">
      <dgm:prSet presAssocID="{A29C29FE-B01D-4581-91A8-211148F60ACA}" presName="childNode2tx" presStyleLbl="bgAcc1" presStyleIdx="1" presStyleCnt="2">
        <dgm:presLayoutVars>
          <dgm:bulletEnabled val="1"/>
        </dgm:presLayoutVars>
      </dgm:prSet>
      <dgm:spPr/>
      <dgm:t>
        <a:bodyPr/>
        <a:lstStyle/>
        <a:p>
          <a:endParaRPr lang="es-CL"/>
        </a:p>
      </dgm:t>
    </dgm:pt>
    <dgm:pt modelId="{AD943515-E79D-4235-90A7-C4C4BC78857B}" type="pres">
      <dgm:prSet presAssocID="{A29C29FE-B01D-4581-91A8-211148F60ACA}" presName="parentNode2" presStyleLbl="node1" presStyleIdx="1" presStyleCnt="2" custLinFactNeighborX="-629" custLinFactNeighborY="-95579">
        <dgm:presLayoutVars>
          <dgm:chMax val="0"/>
          <dgm:bulletEnabled val="1"/>
        </dgm:presLayoutVars>
      </dgm:prSet>
      <dgm:spPr/>
      <dgm:t>
        <a:bodyPr/>
        <a:lstStyle/>
        <a:p>
          <a:endParaRPr lang="es-CL"/>
        </a:p>
      </dgm:t>
    </dgm:pt>
    <dgm:pt modelId="{67407B06-8B0D-43DF-9F7F-228F514984D0}" type="pres">
      <dgm:prSet presAssocID="{A29C29FE-B01D-4581-91A8-211148F60ACA}" presName="connSite2" presStyleCnt="0"/>
      <dgm:spPr/>
    </dgm:pt>
  </dgm:ptLst>
  <dgm:cxnLst>
    <dgm:cxn modelId="{3DB74DBC-D9D6-4344-B207-2D6F7AB47E0F}" type="presOf" srcId="{245D0C95-B3B2-4CCC-B921-D9B3FDD5802F}" destId="{12D6493B-6EF5-40B9-84F4-BBA29E7E4CE4}" srcOrd="0" destOrd="0" presId="urn:microsoft.com/office/officeart/2005/8/layout/hProcess4"/>
    <dgm:cxn modelId="{935B8C2D-D530-403B-A2A6-417734213F83}" type="presOf" srcId="{4EB87CAC-8BC1-4EAA-8483-F90102E4F4C0}" destId="{D916A21D-25B4-4279-A0DF-E3A3DCAD4BD6}" srcOrd="0" destOrd="0" presId="urn:microsoft.com/office/officeart/2005/8/layout/hProcess4"/>
    <dgm:cxn modelId="{B7486652-02D1-492E-B86F-2897AA45BA53}" type="presOf" srcId="{4EB87CAC-8BC1-4EAA-8483-F90102E4F4C0}" destId="{5A100BC7-DAE0-4B41-A2A3-EA18FB37245B}" srcOrd="1" destOrd="0" presId="urn:microsoft.com/office/officeart/2005/8/layout/hProcess4"/>
    <dgm:cxn modelId="{1A60E7DA-084D-49CB-A816-D4032BD6A54C}" type="presOf" srcId="{3774FB1E-CCD9-4064-B611-BF54F4A58CE0}" destId="{5A100BC7-DAE0-4B41-A2A3-EA18FB37245B}" srcOrd="1" destOrd="2" presId="urn:microsoft.com/office/officeart/2005/8/layout/hProcess4"/>
    <dgm:cxn modelId="{64EA0446-A4F0-4C88-838D-34FEBEFB9738}" type="presOf" srcId="{A8FA2DCA-5321-4670-AB83-A2970D005B00}" destId="{41CB2B07-300B-4E7C-9E22-32809E13D685}" srcOrd="1" destOrd="3" presId="urn:microsoft.com/office/officeart/2005/8/layout/hProcess4"/>
    <dgm:cxn modelId="{E91D421B-3C3C-4D4B-BD93-406D0AFC20AD}" type="presOf" srcId="{C112DDAE-FFB3-48B8-B1ED-85E539BDFDE1}" destId="{B42756E2-74C9-41CC-9ADD-4C907F696296}" srcOrd="0" destOrd="5" presId="urn:microsoft.com/office/officeart/2005/8/layout/hProcess4"/>
    <dgm:cxn modelId="{1A6E020F-7406-4D86-A5DF-3B27CEF5682D}" srcId="{488004DB-28C7-4BE5-B676-7CC53A412EDB}" destId="{FD8F3ADC-28ED-4864-84FC-3D05661B933B}" srcOrd="1" destOrd="0" parTransId="{D969E33A-4F7A-48D6-8483-1D140A101E2A}" sibTransId="{23B493A1-41AE-458D-90F6-BDC376D53DB7}"/>
    <dgm:cxn modelId="{2A4C4A5A-321D-4AEF-8622-E915B461521E}" type="presOf" srcId="{BC985392-85AA-43A9-A6EC-2A2B6E190A46}" destId="{41CB2B07-300B-4E7C-9E22-32809E13D685}" srcOrd="1" destOrd="1" presId="urn:microsoft.com/office/officeart/2005/8/layout/hProcess4"/>
    <dgm:cxn modelId="{D936895A-8702-4458-9D74-291A19E75ED0}" srcId="{488004DB-28C7-4BE5-B676-7CC53A412EDB}" destId="{96547EB3-D3D6-4DB5-B57A-60CD54097A0C}" srcOrd="5" destOrd="0" parTransId="{EB113109-5464-4000-BA65-DF74EDC98589}" sibTransId="{48C084A2-2767-4811-B51C-B43632AFC2E4}"/>
    <dgm:cxn modelId="{187916C0-C4B8-4B86-A10A-25740E5717CD}" type="presOf" srcId="{38EFDAB4-303D-47E2-A604-8837F54345BE}" destId="{5A100BC7-DAE0-4B41-A2A3-EA18FB37245B}" srcOrd="1" destOrd="8" presId="urn:microsoft.com/office/officeart/2005/8/layout/hProcess4"/>
    <dgm:cxn modelId="{09C8DB1B-CC8B-497A-8E6F-527C3528796F}" srcId="{A29C29FE-B01D-4581-91A8-211148F60ACA}" destId="{24EC101C-5DE7-4CFC-AEF5-FC162766644E}" srcOrd="0" destOrd="0" parTransId="{805B109B-289A-448A-AEE3-476134D6ED5E}" sibTransId="{8C470C64-FC64-46C6-8936-EB4EDB5A4E78}"/>
    <dgm:cxn modelId="{877D545F-65DE-4C2F-8B77-54F5323E1892}" srcId="{A29C29FE-B01D-4581-91A8-211148F60ACA}" destId="{AB23B876-CC44-4CC1-B516-C1CEC641D68F}" srcOrd="2" destOrd="0" parTransId="{3955FC6E-CF16-47F8-84F0-51720E43F545}" sibTransId="{30AB2A1B-FD2A-4C5A-99FC-9ABEC5DF0EE9}"/>
    <dgm:cxn modelId="{2EF12CC3-9F49-4CA8-9333-A4BB13D14809}" type="presOf" srcId="{AB23B876-CC44-4CC1-B516-C1CEC641D68F}" destId="{B42756E2-74C9-41CC-9ADD-4C907F696296}" srcOrd="0" destOrd="2" presId="urn:microsoft.com/office/officeart/2005/8/layout/hProcess4"/>
    <dgm:cxn modelId="{F462E449-9017-46E3-9928-CC6DA782FDF7}" type="presOf" srcId="{A8FA2DCA-5321-4670-AB83-A2970D005B00}" destId="{B42756E2-74C9-41CC-9ADD-4C907F696296}" srcOrd="0" destOrd="3" presId="urn:microsoft.com/office/officeart/2005/8/layout/hProcess4"/>
    <dgm:cxn modelId="{C899A8AC-2EFA-45E6-9032-21214BEB1011}" type="presOf" srcId="{A558BDED-6BE7-4913-AFC9-7DE281743EF3}" destId="{B42756E2-74C9-41CC-9ADD-4C907F696296}" srcOrd="0" destOrd="4" presId="urn:microsoft.com/office/officeart/2005/8/layout/hProcess4"/>
    <dgm:cxn modelId="{A41EC984-162B-4A91-812F-365BD489BF18}" type="presOf" srcId="{BA91F4FB-D260-497C-8394-58942915FD2D}" destId="{5A100BC7-DAE0-4B41-A2A3-EA18FB37245B}" srcOrd="1" destOrd="7" presId="urn:microsoft.com/office/officeart/2005/8/layout/hProcess4"/>
    <dgm:cxn modelId="{773368AD-57E7-4076-A5F0-C76206407FEF}" srcId="{61D99F77-C2BF-47FF-9D77-B332A682FC1F}" destId="{488004DB-28C7-4BE5-B676-7CC53A412EDB}" srcOrd="0" destOrd="0" parTransId="{3EE13DF4-BB44-447D-9AA2-04CEFB5B0951}" sibTransId="{245D0C95-B3B2-4CCC-B921-D9B3FDD5802F}"/>
    <dgm:cxn modelId="{79482C80-C2F4-4975-B97D-CA5E0859D528}" type="presOf" srcId="{488004DB-28C7-4BE5-B676-7CC53A412EDB}" destId="{0F86ADAA-E924-401D-B1E7-42640E302DFC}" srcOrd="0" destOrd="0" presId="urn:microsoft.com/office/officeart/2005/8/layout/hProcess4"/>
    <dgm:cxn modelId="{AEC2C1B1-6582-4167-8878-EB50D32AD033}" type="presOf" srcId="{A29C29FE-B01D-4581-91A8-211148F60ACA}" destId="{AD943515-E79D-4235-90A7-C4C4BC78857B}" srcOrd="0" destOrd="0" presId="urn:microsoft.com/office/officeart/2005/8/layout/hProcess4"/>
    <dgm:cxn modelId="{DF7A6971-7BA4-43DA-A406-08E59543794F}" type="presOf" srcId="{2A0FA17E-D818-4661-9AE4-BAD9DC2AFE7D}" destId="{D916A21D-25B4-4279-A0DF-E3A3DCAD4BD6}" srcOrd="0" destOrd="10" presId="urn:microsoft.com/office/officeart/2005/8/layout/hProcess4"/>
    <dgm:cxn modelId="{E57C1B1A-5932-4064-B914-A083CABD52B9}" type="presOf" srcId="{61D99F77-C2BF-47FF-9D77-B332A682FC1F}" destId="{9E47D975-2C32-4F88-8BF3-173C96794A10}" srcOrd="0" destOrd="0" presId="urn:microsoft.com/office/officeart/2005/8/layout/hProcess4"/>
    <dgm:cxn modelId="{4B8EA2C6-C146-44DF-87BA-2CBEDD8A2546}" srcId="{488004DB-28C7-4BE5-B676-7CC53A412EDB}" destId="{B66C6DF7-1E41-4984-87E8-D7F93E09A883}" srcOrd="9" destOrd="0" parTransId="{ECD0FFD1-924D-406F-942F-1CFDDDB69E7D}" sibTransId="{5763C977-D84B-4F96-BFCF-BBADA97910F4}"/>
    <dgm:cxn modelId="{CEA0E2E3-5352-454F-9182-7C23654F619A}" type="presOf" srcId="{B66C6DF7-1E41-4984-87E8-D7F93E09A883}" destId="{5A100BC7-DAE0-4B41-A2A3-EA18FB37245B}" srcOrd="1" destOrd="9" presId="urn:microsoft.com/office/officeart/2005/8/layout/hProcess4"/>
    <dgm:cxn modelId="{E2469487-0C33-4C2A-A6C3-C31BE7621545}" srcId="{61D99F77-C2BF-47FF-9D77-B332A682FC1F}" destId="{A29C29FE-B01D-4581-91A8-211148F60ACA}" srcOrd="1" destOrd="0" parTransId="{A42594F3-25B3-4567-8288-952458D09DC9}" sibTransId="{1DD61E4D-7789-4BC9-B388-5969A1F745DF}"/>
    <dgm:cxn modelId="{360393D6-0E4D-4873-A46B-16E84C9E5C0B}" type="presOf" srcId="{C112DDAE-FFB3-48B8-B1ED-85E539BDFDE1}" destId="{41CB2B07-300B-4E7C-9E22-32809E13D685}" srcOrd="1" destOrd="5" presId="urn:microsoft.com/office/officeart/2005/8/layout/hProcess4"/>
    <dgm:cxn modelId="{CE3EE972-62E5-4AD2-9168-889D7A55F682}" type="presOf" srcId="{F1EA0569-F57A-42F8-B878-9B6F0C34A9F2}" destId="{D916A21D-25B4-4279-A0DF-E3A3DCAD4BD6}" srcOrd="0" destOrd="6" presId="urn:microsoft.com/office/officeart/2005/8/layout/hProcess4"/>
    <dgm:cxn modelId="{990BDA3D-34B9-450F-9B03-9CE357D2809B}" type="presOf" srcId="{6AD8E8B2-70F5-46F0-B14E-F2ABD9354EC9}" destId="{B42756E2-74C9-41CC-9ADD-4C907F696296}" srcOrd="0" destOrd="6" presId="urn:microsoft.com/office/officeart/2005/8/layout/hProcess4"/>
    <dgm:cxn modelId="{4F2ABB0B-AA19-4E3E-886E-77B3E06DE3DC}" srcId="{488004DB-28C7-4BE5-B676-7CC53A412EDB}" destId="{BA91F4FB-D260-497C-8394-58942915FD2D}" srcOrd="7" destOrd="0" parTransId="{57552ED6-7A54-42CD-871D-447126C5291F}" sibTransId="{831F76F8-393C-4449-93CE-3E610B709A2D}"/>
    <dgm:cxn modelId="{4C26FD29-1DC3-4A8E-BF25-C1E461943D19}" type="presOf" srcId="{2A0FA17E-D818-4661-9AE4-BAD9DC2AFE7D}" destId="{5A100BC7-DAE0-4B41-A2A3-EA18FB37245B}" srcOrd="1" destOrd="10" presId="urn:microsoft.com/office/officeart/2005/8/layout/hProcess4"/>
    <dgm:cxn modelId="{A9A63FA2-F3B6-4A66-848B-E7751C72F84B}" type="presOf" srcId="{BA73621E-C89B-405A-AF7E-7E03120C358C}" destId="{5A100BC7-DAE0-4B41-A2A3-EA18FB37245B}" srcOrd="1" destOrd="4" presId="urn:microsoft.com/office/officeart/2005/8/layout/hProcess4"/>
    <dgm:cxn modelId="{693E74AD-EE04-4E73-BA6A-51D2DFE29381}" type="presOf" srcId="{38EFDAB4-303D-47E2-A604-8837F54345BE}" destId="{D916A21D-25B4-4279-A0DF-E3A3DCAD4BD6}" srcOrd="0" destOrd="8" presId="urn:microsoft.com/office/officeart/2005/8/layout/hProcess4"/>
    <dgm:cxn modelId="{5CA8260B-DACC-488E-A8E2-9FADB0183543}" type="presOf" srcId="{AB23B876-CC44-4CC1-B516-C1CEC641D68F}" destId="{41CB2B07-300B-4E7C-9E22-32809E13D685}" srcOrd="1" destOrd="2" presId="urn:microsoft.com/office/officeart/2005/8/layout/hProcess4"/>
    <dgm:cxn modelId="{9DA34259-9826-4AA6-A29C-7501AAD7C7BB}" srcId="{488004DB-28C7-4BE5-B676-7CC53A412EDB}" destId="{47A45DFD-3108-44FB-A5DC-9432AAE98E7F}" srcOrd="3" destOrd="0" parTransId="{AD77B1E9-1FD1-44C5-B08F-E9255CC2BFA3}" sibTransId="{7EFFD17F-F3A0-4646-94DB-55CA4D182B0E}"/>
    <dgm:cxn modelId="{74F31DFB-803B-496A-8716-D74468E7C6E1}" srcId="{488004DB-28C7-4BE5-B676-7CC53A412EDB}" destId="{BA73621E-C89B-405A-AF7E-7E03120C358C}" srcOrd="4" destOrd="0" parTransId="{C30C91C9-CCA5-46B9-9F27-B0C94FC2B066}" sibTransId="{CD67B434-5150-4ADF-972F-D50BDB7D0E84}"/>
    <dgm:cxn modelId="{D100C29F-36AD-4AF5-A5C2-CFA5F9D0B637}" type="presOf" srcId="{BA91F4FB-D260-497C-8394-58942915FD2D}" destId="{D916A21D-25B4-4279-A0DF-E3A3DCAD4BD6}" srcOrd="0" destOrd="7" presId="urn:microsoft.com/office/officeart/2005/8/layout/hProcess4"/>
    <dgm:cxn modelId="{BA133789-F852-49C2-A8E7-9504C13B09C7}" type="presOf" srcId="{F1EA0569-F57A-42F8-B878-9B6F0C34A9F2}" destId="{5A100BC7-DAE0-4B41-A2A3-EA18FB37245B}" srcOrd="1" destOrd="6" presId="urn:microsoft.com/office/officeart/2005/8/layout/hProcess4"/>
    <dgm:cxn modelId="{DB244066-1DA9-4B03-BC5E-A1619D53CF0B}" type="presOf" srcId="{A558BDED-6BE7-4913-AFC9-7DE281743EF3}" destId="{41CB2B07-300B-4E7C-9E22-32809E13D685}" srcOrd="1" destOrd="4" presId="urn:microsoft.com/office/officeart/2005/8/layout/hProcess4"/>
    <dgm:cxn modelId="{7307FFC9-3FBC-4A6D-9A8F-8BDE570CD7D4}" srcId="{488004DB-28C7-4BE5-B676-7CC53A412EDB}" destId="{F1EA0569-F57A-42F8-B878-9B6F0C34A9F2}" srcOrd="6" destOrd="0" parTransId="{7551C0E2-4301-4520-BDBF-7FA95A57F2E6}" sibTransId="{E57BFAD4-C1BA-4755-BA0F-ABA36533DC53}"/>
    <dgm:cxn modelId="{DE52CA19-027A-49FB-A817-C4790D825511}" type="presOf" srcId="{BC985392-85AA-43A9-A6EC-2A2B6E190A46}" destId="{B42756E2-74C9-41CC-9ADD-4C907F696296}" srcOrd="0" destOrd="1" presId="urn:microsoft.com/office/officeart/2005/8/layout/hProcess4"/>
    <dgm:cxn modelId="{536D271C-9791-426B-9CCE-021E50E27D0A}" type="presOf" srcId="{24EC101C-5DE7-4CFC-AEF5-FC162766644E}" destId="{41CB2B07-300B-4E7C-9E22-32809E13D685}" srcOrd="1" destOrd="0" presId="urn:microsoft.com/office/officeart/2005/8/layout/hProcess4"/>
    <dgm:cxn modelId="{D2275354-5A80-4C50-8629-D283D300842B}" srcId="{488004DB-28C7-4BE5-B676-7CC53A412EDB}" destId="{4EB87CAC-8BC1-4EAA-8483-F90102E4F4C0}" srcOrd="0" destOrd="0" parTransId="{00C3C19D-55E0-427E-AE76-135BB16A9E70}" sibTransId="{5CA3A802-A3D8-45DF-B1C3-AD088AB2B5EE}"/>
    <dgm:cxn modelId="{6BA741D8-22E7-4855-93EA-37AF896B5C99}" srcId="{488004DB-28C7-4BE5-B676-7CC53A412EDB}" destId="{38EFDAB4-303D-47E2-A604-8837F54345BE}" srcOrd="8" destOrd="0" parTransId="{3899116C-06EE-465E-8416-CCC993F7CA05}" sibTransId="{1F1DAE03-759A-4F6D-9FEA-73BC5B424437}"/>
    <dgm:cxn modelId="{570BD2E7-48F9-4C5F-AB25-EBB2EC10AC2A}" srcId="{A29C29FE-B01D-4581-91A8-211148F60ACA}" destId="{BC985392-85AA-43A9-A6EC-2A2B6E190A46}" srcOrd="1" destOrd="0" parTransId="{0B24986D-2422-422A-8297-B5B1FAB87056}" sibTransId="{073267B1-8DCE-4140-9BD8-0DEE2B97B19D}"/>
    <dgm:cxn modelId="{138A15AF-F115-4A0B-9C38-7D9C81B13342}" type="presOf" srcId="{B66C6DF7-1E41-4984-87E8-D7F93E09A883}" destId="{D916A21D-25B4-4279-A0DF-E3A3DCAD4BD6}" srcOrd="0" destOrd="9" presId="urn:microsoft.com/office/officeart/2005/8/layout/hProcess4"/>
    <dgm:cxn modelId="{B1987F87-1BEF-4CB9-96A2-6A7BFFFA43DA}" srcId="{A29C29FE-B01D-4581-91A8-211148F60ACA}" destId="{C112DDAE-FFB3-48B8-B1ED-85E539BDFDE1}" srcOrd="5" destOrd="0" parTransId="{3C7E3B95-0B6C-4837-8CE1-B751EFB3FFA4}" sibTransId="{E4D7002A-F2F9-4FAD-A155-95E1891EA674}"/>
    <dgm:cxn modelId="{D937B18F-AC53-4FA6-B4C7-E1A99F4D3EAA}" type="presOf" srcId="{96547EB3-D3D6-4DB5-B57A-60CD54097A0C}" destId="{5A100BC7-DAE0-4B41-A2A3-EA18FB37245B}" srcOrd="1" destOrd="5" presId="urn:microsoft.com/office/officeart/2005/8/layout/hProcess4"/>
    <dgm:cxn modelId="{AFBDEDD5-5A76-4C0C-B9EE-7D21C914070F}" srcId="{488004DB-28C7-4BE5-B676-7CC53A412EDB}" destId="{2A0FA17E-D818-4661-9AE4-BAD9DC2AFE7D}" srcOrd="10" destOrd="0" parTransId="{D04C6AAA-3EE5-4A02-BEF7-894BF4F420C1}" sibTransId="{DAE5B8FC-47B7-4CC4-991E-3506077719EA}"/>
    <dgm:cxn modelId="{5727DB10-3722-4961-A9DF-5CCFE1F1DB2F}" type="presOf" srcId="{47A45DFD-3108-44FB-A5DC-9432AAE98E7F}" destId="{D916A21D-25B4-4279-A0DF-E3A3DCAD4BD6}" srcOrd="0" destOrd="3" presId="urn:microsoft.com/office/officeart/2005/8/layout/hProcess4"/>
    <dgm:cxn modelId="{555EDA46-3CD3-438B-A714-636EA0B89699}" srcId="{488004DB-28C7-4BE5-B676-7CC53A412EDB}" destId="{3774FB1E-CCD9-4064-B611-BF54F4A58CE0}" srcOrd="2" destOrd="0" parTransId="{8C066811-F14C-4122-B06B-EEF1630FB740}" sibTransId="{303AFEAE-5A81-4B2C-A6B8-02CA51FE4B23}"/>
    <dgm:cxn modelId="{A6A0BEF2-0235-4705-89E6-B5B4E6522230}" type="presOf" srcId="{FD8F3ADC-28ED-4864-84FC-3D05661B933B}" destId="{D916A21D-25B4-4279-A0DF-E3A3DCAD4BD6}" srcOrd="0" destOrd="1" presId="urn:microsoft.com/office/officeart/2005/8/layout/hProcess4"/>
    <dgm:cxn modelId="{4830FE83-2A00-41CB-B756-679D29C2841C}" type="presOf" srcId="{6AD8E8B2-70F5-46F0-B14E-F2ABD9354EC9}" destId="{41CB2B07-300B-4E7C-9E22-32809E13D685}" srcOrd="1" destOrd="6" presId="urn:microsoft.com/office/officeart/2005/8/layout/hProcess4"/>
    <dgm:cxn modelId="{FEF5D47C-F59D-42FA-83AA-1172CE44437E}" type="presOf" srcId="{BA73621E-C89B-405A-AF7E-7E03120C358C}" destId="{D916A21D-25B4-4279-A0DF-E3A3DCAD4BD6}" srcOrd="0" destOrd="4" presId="urn:microsoft.com/office/officeart/2005/8/layout/hProcess4"/>
    <dgm:cxn modelId="{50BEE4E9-380C-4BD1-86B3-CB805B0734B5}" type="presOf" srcId="{3774FB1E-CCD9-4064-B611-BF54F4A58CE0}" destId="{D916A21D-25B4-4279-A0DF-E3A3DCAD4BD6}" srcOrd="0" destOrd="2" presId="urn:microsoft.com/office/officeart/2005/8/layout/hProcess4"/>
    <dgm:cxn modelId="{01CBAE3D-C4C8-4E9A-BB65-35B2753035E7}" type="presOf" srcId="{24EC101C-5DE7-4CFC-AEF5-FC162766644E}" destId="{B42756E2-74C9-41CC-9ADD-4C907F696296}" srcOrd="0" destOrd="0" presId="urn:microsoft.com/office/officeart/2005/8/layout/hProcess4"/>
    <dgm:cxn modelId="{8273739C-A44F-4384-BB4D-ABCC88275AE3}" srcId="{A29C29FE-B01D-4581-91A8-211148F60ACA}" destId="{A558BDED-6BE7-4913-AFC9-7DE281743EF3}" srcOrd="4" destOrd="0" parTransId="{1CEEF31E-B78A-4322-BD3D-4CA2A5B6C265}" sibTransId="{20EF42CC-523C-43C3-8209-7B7B98575F86}"/>
    <dgm:cxn modelId="{EA7E8EBD-ECC9-4E4F-A138-2FF9CDA274F2}" type="presOf" srcId="{96547EB3-D3D6-4DB5-B57A-60CD54097A0C}" destId="{D916A21D-25B4-4279-A0DF-E3A3DCAD4BD6}" srcOrd="0" destOrd="5" presId="urn:microsoft.com/office/officeart/2005/8/layout/hProcess4"/>
    <dgm:cxn modelId="{36A90B8C-6D0F-4FD3-8C28-41DF65A69918}" type="presOf" srcId="{47A45DFD-3108-44FB-A5DC-9432AAE98E7F}" destId="{5A100BC7-DAE0-4B41-A2A3-EA18FB37245B}" srcOrd="1" destOrd="3" presId="urn:microsoft.com/office/officeart/2005/8/layout/hProcess4"/>
    <dgm:cxn modelId="{1B1CF9A4-82EE-4095-A1EA-6D1856F12648}" srcId="{A29C29FE-B01D-4581-91A8-211148F60ACA}" destId="{6AD8E8B2-70F5-46F0-B14E-F2ABD9354EC9}" srcOrd="6" destOrd="0" parTransId="{285F643C-6116-4A67-8EA3-695C18B45319}" sibTransId="{F31EC746-1B2F-44E3-A912-BA1F60F4BF85}"/>
    <dgm:cxn modelId="{46F64D2D-B580-4F16-818E-89057B6150B5}" type="presOf" srcId="{FD8F3ADC-28ED-4864-84FC-3D05661B933B}" destId="{5A100BC7-DAE0-4B41-A2A3-EA18FB37245B}" srcOrd="1" destOrd="1" presId="urn:microsoft.com/office/officeart/2005/8/layout/hProcess4"/>
    <dgm:cxn modelId="{B579320D-C93A-4828-B153-770139E25275}" srcId="{A29C29FE-B01D-4581-91A8-211148F60ACA}" destId="{A8FA2DCA-5321-4670-AB83-A2970D005B00}" srcOrd="3" destOrd="0" parTransId="{ACA0BC0E-C647-46BE-B4D2-393A01AB03B9}" sibTransId="{EDCB711C-00BE-4D31-A6F8-640CF4F0F85E}"/>
    <dgm:cxn modelId="{6F60933B-BD72-4537-AAB7-C56B3080BB01}" type="presParOf" srcId="{9E47D975-2C32-4F88-8BF3-173C96794A10}" destId="{9154BD4C-08C6-4D6F-8906-8B266A3CA54B}" srcOrd="0" destOrd="0" presId="urn:microsoft.com/office/officeart/2005/8/layout/hProcess4"/>
    <dgm:cxn modelId="{A23C4FB7-5519-487E-A3FA-8EC82ABB3B4D}" type="presParOf" srcId="{9E47D975-2C32-4F88-8BF3-173C96794A10}" destId="{676B94BA-A067-41E9-B134-2AB79AE7A28B}" srcOrd="1" destOrd="0" presId="urn:microsoft.com/office/officeart/2005/8/layout/hProcess4"/>
    <dgm:cxn modelId="{F3C2DCA1-60A0-41CD-9491-3A70CE5C7EF9}" type="presParOf" srcId="{9E47D975-2C32-4F88-8BF3-173C96794A10}" destId="{1E68E5DD-3ACC-4BCC-8D0C-DAA2AAA4E67B}" srcOrd="2" destOrd="0" presId="urn:microsoft.com/office/officeart/2005/8/layout/hProcess4"/>
    <dgm:cxn modelId="{DA78E2CD-256D-4DC9-9C27-72AC19D7449E}" type="presParOf" srcId="{1E68E5DD-3ACC-4BCC-8D0C-DAA2AAA4E67B}" destId="{B479F768-06FE-4672-8DEC-14572D5D0A4D}" srcOrd="0" destOrd="0" presId="urn:microsoft.com/office/officeart/2005/8/layout/hProcess4"/>
    <dgm:cxn modelId="{E2630FA9-1301-46E2-9D23-EA78FFF905E2}" type="presParOf" srcId="{B479F768-06FE-4672-8DEC-14572D5D0A4D}" destId="{92FD383D-1345-4CB3-BAED-62A2ECF34944}" srcOrd="0" destOrd="0" presId="urn:microsoft.com/office/officeart/2005/8/layout/hProcess4"/>
    <dgm:cxn modelId="{F1582DF6-1587-4A9D-86ED-9A78DF3535F5}" type="presParOf" srcId="{B479F768-06FE-4672-8DEC-14572D5D0A4D}" destId="{D916A21D-25B4-4279-A0DF-E3A3DCAD4BD6}" srcOrd="1" destOrd="0" presId="urn:microsoft.com/office/officeart/2005/8/layout/hProcess4"/>
    <dgm:cxn modelId="{3124A3AA-5740-41CD-86E1-92605EA2023A}" type="presParOf" srcId="{B479F768-06FE-4672-8DEC-14572D5D0A4D}" destId="{5A100BC7-DAE0-4B41-A2A3-EA18FB37245B}" srcOrd="2" destOrd="0" presId="urn:microsoft.com/office/officeart/2005/8/layout/hProcess4"/>
    <dgm:cxn modelId="{FDD49772-FA57-4B3F-9F71-6502BA2532A9}" type="presParOf" srcId="{B479F768-06FE-4672-8DEC-14572D5D0A4D}" destId="{0F86ADAA-E924-401D-B1E7-42640E302DFC}" srcOrd="3" destOrd="0" presId="urn:microsoft.com/office/officeart/2005/8/layout/hProcess4"/>
    <dgm:cxn modelId="{76DD5D56-8F97-4940-BD89-1EFBCADFEBE3}" type="presParOf" srcId="{B479F768-06FE-4672-8DEC-14572D5D0A4D}" destId="{78F7CBCD-E498-41A3-83BF-F3AA3C10D1E4}" srcOrd="4" destOrd="0" presId="urn:microsoft.com/office/officeart/2005/8/layout/hProcess4"/>
    <dgm:cxn modelId="{55DBF2CD-4EBF-4561-94F1-6DBCB1DFA53C}" type="presParOf" srcId="{1E68E5DD-3ACC-4BCC-8D0C-DAA2AAA4E67B}" destId="{12D6493B-6EF5-40B9-84F4-BBA29E7E4CE4}" srcOrd="1" destOrd="0" presId="urn:microsoft.com/office/officeart/2005/8/layout/hProcess4"/>
    <dgm:cxn modelId="{877EA250-CA81-4863-B63C-A0FD0AC8C93C}" type="presParOf" srcId="{1E68E5DD-3ACC-4BCC-8D0C-DAA2AAA4E67B}" destId="{8859A0A4-F779-411B-BE5F-415DA8367F0C}" srcOrd="2" destOrd="0" presId="urn:microsoft.com/office/officeart/2005/8/layout/hProcess4"/>
    <dgm:cxn modelId="{EBF91BCB-78B3-4051-B2C6-5020A655E6D3}" type="presParOf" srcId="{8859A0A4-F779-411B-BE5F-415DA8367F0C}" destId="{14E658E5-E974-4861-BDB4-CCC3CD8198F4}" srcOrd="0" destOrd="0" presId="urn:microsoft.com/office/officeart/2005/8/layout/hProcess4"/>
    <dgm:cxn modelId="{49BC9675-5D86-417C-B04D-A2C1F34976BC}" type="presParOf" srcId="{8859A0A4-F779-411B-BE5F-415DA8367F0C}" destId="{B42756E2-74C9-41CC-9ADD-4C907F696296}" srcOrd="1" destOrd="0" presId="urn:microsoft.com/office/officeart/2005/8/layout/hProcess4"/>
    <dgm:cxn modelId="{FEE305B3-F2B0-4307-9745-F20635B79768}" type="presParOf" srcId="{8859A0A4-F779-411B-BE5F-415DA8367F0C}" destId="{41CB2B07-300B-4E7C-9E22-32809E13D685}" srcOrd="2" destOrd="0" presId="urn:microsoft.com/office/officeart/2005/8/layout/hProcess4"/>
    <dgm:cxn modelId="{693D15B0-620D-4025-9B55-FD61D517A3DA}" type="presParOf" srcId="{8859A0A4-F779-411B-BE5F-415DA8367F0C}" destId="{AD943515-E79D-4235-90A7-C4C4BC78857B}" srcOrd="3" destOrd="0" presId="urn:microsoft.com/office/officeart/2005/8/layout/hProcess4"/>
    <dgm:cxn modelId="{7CDF2C5F-40E5-4BA3-BF9E-25CE411F9355}" type="presParOf" srcId="{8859A0A4-F779-411B-BE5F-415DA8367F0C}" destId="{67407B06-8B0D-43DF-9F7F-228F514984D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E76F6-59F6-42AE-8BBD-53ED25700C9C}">
      <dsp:nvSpPr>
        <dsp:cNvPr id="0" name=""/>
        <dsp:cNvSpPr/>
      </dsp:nvSpPr>
      <dsp:spPr>
        <a:xfrm>
          <a:off x="2397621" y="1081"/>
          <a:ext cx="1300757" cy="1300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L" sz="1300" kern="1200" dirty="0" smtClean="0"/>
            <a:t>Actitudes y Creencia</a:t>
          </a:r>
          <a:endParaRPr lang="es-CL" sz="1300" kern="1200" dirty="0"/>
        </a:p>
      </dsp:txBody>
      <dsp:txXfrm>
        <a:off x="2588112" y="191572"/>
        <a:ext cx="919775" cy="919775"/>
      </dsp:txXfrm>
    </dsp:sp>
    <dsp:sp modelId="{AF33F244-496C-4DE2-A127-40FA6186CA45}">
      <dsp:nvSpPr>
        <dsp:cNvPr id="0" name=""/>
        <dsp:cNvSpPr/>
      </dsp:nvSpPr>
      <dsp:spPr>
        <a:xfrm rot="2700000">
          <a:off x="3558679" y="1115315"/>
          <a:ext cx="345358" cy="4390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CL" sz="1100" kern="1200"/>
        </a:p>
      </dsp:txBody>
      <dsp:txXfrm>
        <a:off x="3573852" y="1166485"/>
        <a:ext cx="241751" cy="263403"/>
      </dsp:txXfrm>
    </dsp:sp>
    <dsp:sp modelId="{BD08129D-B52C-4B53-96CF-7D501C269564}">
      <dsp:nvSpPr>
        <dsp:cNvPr id="0" name=""/>
        <dsp:cNvSpPr/>
      </dsp:nvSpPr>
      <dsp:spPr>
        <a:xfrm>
          <a:off x="3778160" y="1381621"/>
          <a:ext cx="1300757" cy="1300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L" sz="1300" kern="1200" dirty="0" smtClean="0"/>
            <a:t>El Conflicto</a:t>
          </a:r>
          <a:endParaRPr lang="es-CL" sz="1300" kern="1200" dirty="0"/>
        </a:p>
      </dsp:txBody>
      <dsp:txXfrm>
        <a:off x="3968651" y="1572112"/>
        <a:ext cx="919775" cy="919775"/>
      </dsp:txXfrm>
    </dsp:sp>
    <dsp:sp modelId="{95E5AA41-3186-4D2B-A3AE-FE1554011207}">
      <dsp:nvSpPr>
        <dsp:cNvPr id="0" name=""/>
        <dsp:cNvSpPr/>
      </dsp:nvSpPr>
      <dsp:spPr>
        <a:xfrm rot="8100000">
          <a:off x="3572501" y="2495855"/>
          <a:ext cx="345358" cy="4390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CL" sz="1100" kern="1200"/>
        </a:p>
      </dsp:txBody>
      <dsp:txXfrm rot="10800000">
        <a:off x="3660935" y="2547025"/>
        <a:ext cx="241751" cy="263403"/>
      </dsp:txXfrm>
    </dsp:sp>
    <dsp:sp modelId="{A5E468F8-004F-4564-A295-4C1B37E0EA40}">
      <dsp:nvSpPr>
        <dsp:cNvPr id="0" name=""/>
        <dsp:cNvSpPr/>
      </dsp:nvSpPr>
      <dsp:spPr>
        <a:xfrm>
          <a:off x="2397621" y="2762160"/>
          <a:ext cx="1300757" cy="1300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L" sz="1300" kern="1200" dirty="0" smtClean="0"/>
            <a:t>La Respuesta</a:t>
          </a:r>
          <a:endParaRPr lang="es-CL" sz="1300" kern="1200" dirty="0"/>
        </a:p>
      </dsp:txBody>
      <dsp:txXfrm>
        <a:off x="2588112" y="2952651"/>
        <a:ext cx="919775" cy="919775"/>
      </dsp:txXfrm>
    </dsp:sp>
    <dsp:sp modelId="{5F9F56FE-FE3F-4048-8542-BA8710C7D002}">
      <dsp:nvSpPr>
        <dsp:cNvPr id="0" name=""/>
        <dsp:cNvSpPr/>
      </dsp:nvSpPr>
      <dsp:spPr>
        <a:xfrm rot="13500000">
          <a:off x="2191962" y="2509678"/>
          <a:ext cx="345358" cy="4390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CL" sz="1100" kern="1200"/>
        </a:p>
      </dsp:txBody>
      <dsp:txXfrm rot="10800000">
        <a:off x="2280396" y="2634110"/>
        <a:ext cx="241751" cy="263403"/>
      </dsp:txXfrm>
    </dsp:sp>
    <dsp:sp modelId="{33A012ED-AB73-423D-B4A9-D674512E8C70}">
      <dsp:nvSpPr>
        <dsp:cNvPr id="0" name=""/>
        <dsp:cNvSpPr/>
      </dsp:nvSpPr>
      <dsp:spPr>
        <a:xfrm>
          <a:off x="1017081" y="1381621"/>
          <a:ext cx="1300757" cy="13007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CL" sz="1300" kern="1200" dirty="0" smtClean="0"/>
            <a:t>El Resultado</a:t>
          </a:r>
          <a:endParaRPr lang="es-CL" sz="1300" kern="1200" dirty="0"/>
        </a:p>
      </dsp:txBody>
      <dsp:txXfrm>
        <a:off x="1207572" y="1572112"/>
        <a:ext cx="919775" cy="919775"/>
      </dsp:txXfrm>
    </dsp:sp>
    <dsp:sp modelId="{0888A057-9B78-4E17-9462-39DA77222994}">
      <dsp:nvSpPr>
        <dsp:cNvPr id="0" name=""/>
        <dsp:cNvSpPr/>
      </dsp:nvSpPr>
      <dsp:spPr>
        <a:xfrm rot="18900000">
          <a:off x="2178139" y="1129138"/>
          <a:ext cx="345358" cy="4390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CL" sz="1100" kern="1200"/>
        </a:p>
      </dsp:txBody>
      <dsp:txXfrm>
        <a:off x="2193312" y="1253570"/>
        <a:ext cx="241751" cy="2634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6A21D-25B4-4279-A0DF-E3A3DCAD4BD6}">
      <dsp:nvSpPr>
        <dsp:cNvPr id="0" name=""/>
        <dsp:cNvSpPr/>
      </dsp:nvSpPr>
      <dsp:spPr>
        <a:xfrm>
          <a:off x="271408" y="1293384"/>
          <a:ext cx="3013282" cy="24853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114300" lvl="1" indent="-114300" algn="l" defTabSz="622300">
            <a:lnSpc>
              <a:spcPct val="90000"/>
            </a:lnSpc>
            <a:spcBef>
              <a:spcPct val="0"/>
            </a:spcBef>
            <a:spcAft>
              <a:spcPct val="15000"/>
            </a:spcAft>
            <a:buChar char="••"/>
          </a:pPr>
          <a:r>
            <a:rPr lang="es-CL" sz="1400" kern="1200" dirty="0" smtClean="0"/>
            <a:t>las partes asumen una postura, argumentan en su favor y se encierran dentro de ella.</a:t>
          </a:r>
          <a:endParaRPr lang="es-CL" sz="1400" kern="1200" dirty="0"/>
        </a:p>
        <a:p>
          <a:pPr marL="114300" lvl="1" indent="-114300" algn="l" defTabSz="622300">
            <a:lnSpc>
              <a:spcPct val="90000"/>
            </a:lnSpc>
            <a:spcBef>
              <a:spcPct val="0"/>
            </a:spcBef>
            <a:spcAft>
              <a:spcPct val="15000"/>
            </a:spcAft>
            <a:buChar char="••"/>
          </a:pPr>
          <a:r>
            <a:rPr lang="es-CL" sz="1400" kern="1200" dirty="0" smtClean="0"/>
            <a:t>mira el corto plazo, al poner énfasis en lo que se puede ganar de manera inmediata</a:t>
          </a:r>
          <a:endParaRPr lang="es-CL" sz="1400" kern="1200" dirty="0"/>
        </a:p>
        <a:p>
          <a:pPr marL="114300" lvl="1" indent="-114300" algn="l" defTabSz="622300">
            <a:lnSpc>
              <a:spcPct val="90000"/>
            </a:lnSpc>
            <a:spcBef>
              <a:spcPct val="0"/>
            </a:spcBef>
            <a:spcAft>
              <a:spcPct val="15000"/>
            </a:spcAft>
            <a:buChar char="••"/>
          </a:pPr>
          <a:r>
            <a:rPr lang="es-CL" sz="1400" kern="1200" dirty="0" smtClean="0"/>
            <a:t>Por lo general las posiciones son concretas y explícitas (precio, plazo, lugar) </a:t>
          </a:r>
          <a:endParaRPr lang="es-CL" sz="1400" kern="1200" dirty="0"/>
        </a:p>
      </dsp:txBody>
      <dsp:txXfrm>
        <a:off x="328602" y="1350578"/>
        <a:ext cx="2898894" cy="1838369"/>
      </dsp:txXfrm>
    </dsp:sp>
    <dsp:sp modelId="{12D6493B-6EF5-40B9-84F4-BBA29E7E4CE4}">
      <dsp:nvSpPr>
        <dsp:cNvPr id="0" name=""/>
        <dsp:cNvSpPr/>
      </dsp:nvSpPr>
      <dsp:spPr>
        <a:xfrm>
          <a:off x="2000535" y="2013680"/>
          <a:ext cx="3133455" cy="3133455"/>
        </a:xfrm>
        <a:prstGeom prst="leftCircularArrow">
          <a:avLst>
            <a:gd name="adj1" fmla="val 2553"/>
            <a:gd name="adj2" fmla="val 309840"/>
            <a:gd name="adj3" fmla="val 2085351"/>
            <a:gd name="adj4" fmla="val 9024489"/>
            <a:gd name="adj5" fmla="val 297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86ADAA-E924-401D-B1E7-42640E302DFC}">
      <dsp:nvSpPr>
        <dsp:cNvPr id="0" name=""/>
        <dsp:cNvSpPr/>
      </dsp:nvSpPr>
      <dsp:spPr>
        <a:xfrm>
          <a:off x="941026" y="3246142"/>
          <a:ext cx="2678473" cy="1065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s-CL" sz="3800" kern="1200" dirty="0" smtClean="0"/>
            <a:t>Posiciones</a:t>
          </a:r>
          <a:endParaRPr lang="es-CL" sz="3800" kern="1200" dirty="0"/>
        </a:p>
      </dsp:txBody>
      <dsp:txXfrm>
        <a:off x="972223" y="3277339"/>
        <a:ext cx="2616079" cy="1002746"/>
      </dsp:txXfrm>
    </dsp:sp>
    <dsp:sp modelId="{B42756E2-74C9-41CC-9ADD-4C907F696296}">
      <dsp:nvSpPr>
        <dsp:cNvPr id="0" name=""/>
        <dsp:cNvSpPr/>
      </dsp:nvSpPr>
      <dsp:spPr>
        <a:xfrm>
          <a:off x="4000499" y="1293384"/>
          <a:ext cx="3013282" cy="24853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57150" lvl="1" indent="-57150" algn="l" defTabSz="488950">
            <a:lnSpc>
              <a:spcPct val="90000"/>
            </a:lnSpc>
            <a:spcBef>
              <a:spcPct val="0"/>
            </a:spcBef>
            <a:spcAft>
              <a:spcPct val="15000"/>
            </a:spcAft>
            <a:buChar char="••"/>
          </a:pPr>
          <a:r>
            <a:rPr lang="es-CL" sz="1100" kern="1200" dirty="0" smtClean="0"/>
            <a:t>suelen ser implícitos y además intangibles, una sumatoria de necesidades, deseos, preocupaciones, temores, responsabilidades.</a:t>
          </a:r>
          <a:endParaRPr lang="es-CL" sz="1100" kern="1200" dirty="0"/>
        </a:p>
        <a:p>
          <a:pPr marL="57150" lvl="1" indent="-57150" algn="l" defTabSz="488950">
            <a:lnSpc>
              <a:spcPct val="90000"/>
            </a:lnSpc>
            <a:spcBef>
              <a:spcPct val="0"/>
            </a:spcBef>
            <a:spcAft>
              <a:spcPct val="15000"/>
            </a:spcAft>
            <a:buChar char="••"/>
          </a:pPr>
          <a:r>
            <a:rPr lang="es-CL" sz="1100" kern="1200" dirty="0" smtClean="0"/>
            <a:t>ambas partes están dispuestas a ganar o perder algo. En la medida que las partes logran descubrir sus intereses crearán las oportunidades de satisfacer en mejor forma sus aspiraciones y podrán llegar a acuerdos más beneficiosos. </a:t>
          </a:r>
          <a:endParaRPr lang="es-CL" sz="1100" kern="1200" dirty="0"/>
        </a:p>
      </dsp:txBody>
      <dsp:txXfrm>
        <a:off x="4057693" y="1883149"/>
        <a:ext cx="2898894" cy="1838369"/>
      </dsp:txXfrm>
    </dsp:sp>
    <dsp:sp modelId="{AD943515-E79D-4235-90A7-C4C4BC78857B}">
      <dsp:nvSpPr>
        <dsp:cNvPr id="0" name=""/>
        <dsp:cNvSpPr/>
      </dsp:nvSpPr>
      <dsp:spPr>
        <a:xfrm>
          <a:off x="4670118" y="760814"/>
          <a:ext cx="2678473" cy="10651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48260" rIns="72390" bIns="48260" numCol="1" spcCol="1270" anchor="ctr" anchorCtr="0">
          <a:noAutofit/>
        </a:bodyPr>
        <a:lstStyle/>
        <a:p>
          <a:pPr lvl="0" algn="ctr" defTabSz="1689100">
            <a:lnSpc>
              <a:spcPct val="90000"/>
            </a:lnSpc>
            <a:spcBef>
              <a:spcPct val="0"/>
            </a:spcBef>
            <a:spcAft>
              <a:spcPct val="35000"/>
            </a:spcAft>
          </a:pPr>
          <a:r>
            <a:rPr lang="es-CL" sz="3800" kern="1200" dirty="0" smtClean="0"/>
            <a:t>Intereses</a:t>
          </a:r>
          <a:endParaRPr lang="es-CL" sz="3800" kern="1200" dirty="0"/>
        </a:p>
      </dsp:txBody>
      <dsp:txXfrm>
        <a:off x="4701315" y="792011"/>
        <a:ext cx="2616079" cy="10027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6A21D-25B4-4279-A0DF-E3A3DCAD4BD6}">
      <dsp:nvSpPr>
        <dsp:cNvPr id="0" name=""/>
        <dsp:cNvSpPr/>
      </dsp:nvSpPr>
      <dsp:spPr>
        <a:xfrm>
          <a:off x="4344" y="-150590"/>
          <a:ext cx="3429362" cy="651628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311150">
            <a:lnSpc>
              <a:spcPct val="90000"/>
            </a:lnSpc>
            <a:spcBef>
              <a:spcPct val="0"/>
            </a:spcBef>
            <a:spcAft>
              <a:spcPct val="15000"/>
            </a:spcAft>
            <a:buChar char="••"/>
          </a:pPr>
          <a:endParaRPr lang="es-CL" sz="700" kern="1200" dirty="0"/>
        </a:p>
        <a:p>
          <a:pPr marL="114300" lvl="1" indent="-114300" algn="l" defTabSz="622300">
            <a:lnSpc>
              <a:spcPct val="90000"/>
            </a:lnSpc>
            <a:spcBef>
              <a:spcPct val="0"/>
            </a:spcBef>
            <a:spcAft>
              <a:spcPct val="15000"/>
            </a:spcAft>
            <a:buChar char="••"/>
          </a:pPr>
          <a:r>
            <a:rPr lang="es-CL" sz="1400" b="1" kern="1200" smtClean="0"/>
            <a:t>Tácticas que se emplean</a:t>
          </a:r>
          <a:endParaRPr lang="es-CL" sz="1400" kern="1200"/>
        </a:p>
        <a:p>
          <a:pPr marL="114300" lvl="1" indent="-114300" algn="l" defTabSz="622300">
            <a:lnSpc>
              <a:spcPct val="90000"/>
            </a:lnSpc>
            <a:spcBef>
              <a:spcPct val="0"/>
            </a:spcBef>
            <a:spcAft>
              <a:spcPct val="15000"/>
            </a:spcAft>
            <a:buChar char="••"/>
          </a:pPr>
          <a:r>
            <a:rPr lang="es-CL" sz="1400" kern="1200" smtClean="0"/>
            <a:t>Exigir lo imposible. Fuera de las posibilidades del otro.</a:t>
          </a:r>
          <a:endParaRPr lang="es-CL" sz="1400" kern="1200"/>
        </a:p>
        <a:p>
          <a:pPr marL="114300" lvl="1" indent="-114300" algn="l" defTabSz="622300">
            <a:lnSpc>
              <a:spcPct val="90000"/>
            </a:lnSpc>
            <a:spcBef>
              <a:spcPct val="0"/>
            </a:spcBef>
            <a:spcAft>
              <a:spcPct val="15000"/>
            </a:spcAft>
            <a:buChar char="••"/>
          </a:pPr>
          <a:endParaRPr lang="es-CL" sz="1400" kern="1200"/>
        </a:p>
        <a:p>
          <a:pPr marL="114300" lvl="1" indent="-114300" algn="l" defTabSz="622300">
            <a:lnSpc>
              <a:spcPct val="90000"/>
            </a:lnSpc>
            <a:spcBef>
              <a:spcPct val="0"/>
            </a:spcBef>
            <a:spcAft>
              <a:spcPct val="15000"/>
            </a:spcAft>
            <a:buChar char="••"/>
          </a:pPr>
          <a:r>
            <a:rPr lang="es-CL" sz="1400" kern="1200" dirty="0" smtClean="0"/>
            <a:t>Pedir y Pedir. Exprimir al otro para obtener concesiones.</a:t>
          </a:r>
          <a:endParaRPr lang="es-CL" sz="1400" kern="1200" dirty="0"/>
        </a:p>
        <a:p>
          <a:pPr marL="114300" lvl="1" indent="-114300" algn="l" defTabSz="622300">
            <a:lnSpc>
              <a:spcPct val="90000"/>
            </a:lnSpc>
            <a:spcBef>
              <a:spcPct val="0"/>
            </a:spcBef>
            <a:spcAft>
              <a:spcPct val="15000"/>
            </a:spcAft>
            <a:buChar char="••"/>
          </a:pPr>
          <a:endParaRPr lang="es-CL" sz="1400" kern="1200"/>
        </a:p>
        <a:p>
          <a:pPr marL="114300" lvl="1" indent="-114300" algn="l" defTabSz="622300">
            <a:lnSpc>
              <a:spcPct val="90000"/>
            </a:lnSpc>
            <a:spcBef>
              <a:spcPct val="0"/>
            </a:spcBef>
            <a:spcAft>
              <a:spcPct val="15000"/>
            </a:spcAft>
            <a:buChar char="••"/>
          </a:pPr>
          <a:r>
            <a:rPr lang="es-CL" sz="1400" kern="1200" smtClean="0"/>
            <a:t>No dar nada a cambio. Como mucho dar uno por cada diez que da el otro.</a:t>
          </a:r>
          <a:endParaRPr lang="es-CL" sz="1400" kern="1200"/>
        </a:p>
        <a:p>
          <a:pPr marL="114300" lvl="1" indent="-114300" algn="l" defTabSz="622300">
            <a:lnSpc>
              <a:spcPct val="90000"/>
            </a:lnSpc>
            <a:spcBef>
              <a:spcPct val="0"/>
            </a:spcBef>
            <a:spcAft>
              <a:spcPct val="15000"/>
            </a:spcAft>
            <a:buChar char="••"/>
          </a:pPr>
          <a:r>
            <a:rPr lang="es-CL" sz="1400" kern="1200" smtClean="0"/>
            <a:t>Usar recursos emocionales. Gritar, enojarse, subir el tono de voz, insultar, despreciar al otro.</a:t>
          </a:r>
          <a:endParaRPr lang="es-CL" sz="1400" kern="1200"/>
        </a:p>
        <a:p>
          <a:pPr marL="114300" lvl="1" indent="-114300" algn="l" defTabSz="622300">
            <a:lnSpc>
              <a:spcPct val="90000"/>
            </a:lnSpc>
            <a:spcBef>
              <a:spcPct val="0"/>
            </a:spcBef>
            <a:spcAft>
              <a:spcPct val="15000"/>
            </a:spcAft>
            <a:buChar char="••"/>
          </a:pPr>
          <a:endParaRPr lang="es-CL" sz="1400" kern="1200"/>
        </a:p>
        <a:p>
          <a:pPr marL="114300" lvl="1" indent="-114300" algn="l" defTabSz="622300">
            <a:lnSpc>
              <a:spcPct val="90000"/>
            </a:lnSpc>
            <a:spcBef>
              <a:spcPct val="0"/>
            </a:spcBef>
            <a:spcAft>
              <a:spcPct val="15000"/>
            </a:spcAft>
            <a:buChar char="••"/>
          </a:pPr>
          <a:r>
            <a:rPr lang="es-CL" sz="1400" kern="1200" smtClean="0"/>
            <a:t>Anunciar término de la negociación. Amenazar en forma permanente de abandono unilateral. </a:t>
          </a:r>
          <a:endParaRPr lang="es-CL" sz="1400" kern="1200"/>
        </a:p>
        <a:p>
          <a:pPr marL="114300" lvl="1" indent="-114300" algn="l" defTabSz="622300">
            <a:lnSpc>
              <a:spcPct val="90000"/>
            </a:lnSpc>
            <a:spcBef>
              <a:spcPct val="0"/>
            </a:spcBef>
            <a:spcAft>
              <a:spcPct val="15000"/>
            </a:spcAft>
            <a:buChar char="••"/>
          </a:pPr>
          <a:r>
            <a:rPr lang="es-CL" sz="1400" kern="1200" smtClean="0"/>
            <a:t>Ignorar fechas límites. Actuar como si la variable tiempo no existiera.</a:t>
          </a:r>
          <a:endParaRPr lang="es-CL" sz="1400" kern="1200"/>
        </a:p>
      </dsp:txBody>
      <dsp:txXfrm>
        <a:off x="104787" y="-50147"/>
        <a:ext cx="3228476" cy="4919053"/>
      </dsp:txXfrm>
    </dsp:sp>
    <dsp:sp modelId="{12D6493B-6EF5-40B9-84F4-BBA29E7E4CE4}">
      <dsp:nvSpPr>
        <dsp:cNvPr id="0" name=""/>
        <dsp:cNvSpPr/>
      </dsp:nvSpPr>
      <dsp:spPr>
        <a:xfrm>
          <a:off x="1479096" y="2754527"/>
          <a:ext cx="3775829" cy="3775829"/>
        </a:xfrm>
        <a:prstGeom prst="leftCircularArrow">
          <a:avLst>
            <a:gd name="adj1" fmla="val 2067"/>
            <a:gd name="adj2" fmla="val 247958"/>
            <a:gd name="adj3" fmla="val 651894"/>
            <a:gd name="adj4" fmla="val 7652915"/>
            <a:gd name="adj5" fmla="val 241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86ADAA-E924-401D-B1E7-42640E302DFC}">
      <dsp:nvSpPr>
        <dsp:cNvPr id="0" name=""/>
        <dsp:cNvSpPr/>
      </dsp:nvSpPr>
      <dsp:spPr>
        <a:xfrm>
          <a:off x="743806" y="4860015"/>
          <a:ext cx="3048322" cy="12122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s-CL" sz="2200" kern="1200" dirty="0" smtClean="0"/>
            <a:t>Negociación por Posición</a:t>
          </a:r>
        </a:p>
        <a:p>
          <a:pPr lvl="0" algn="ctr" defTabSz="977900">
            <a:lnSpc>
              <a:spcPct val="90000"/>
            </a:lnSpc>
            <a:spcBef>
              <a:spcPct val="0"/>
            </a:spcBef>
            <a:spcAft>
              <a:spcPct val="35000"/>
            </a:spcAft>
          </a:pPr>
          <a:r>
            <a:rPr lang="es-CL" sz="2200" kern="1200" dirty="0" smtClean="0"/>
            <a:t> (ganar-perder)</a:t>
          </a:r>
          <a:endParaRPr lang="es-CL" sz="2200" kern="1200" dirty="0"/>
        </a:p>
      </dsp:txBody>
      <dsp:txXfrm>
        <a:off x="779311" y="4895520"/>
        <a:ext cx="2977312" cy="1141207"/>
      </dsp:txXfrm>
    </dsp:sp>
    <dsp:sp modelId="{B42756E2-74C9-41CC-9ADD-4C907F696296}">
      <dsp:nvSpPr>
        <dsp:cNvPr id="0" name=""/>
        <dsp:cNvSpPr/>
      </dsp:nvSpPr>
      <dsp:spPr>
        <a:xfrm>
          <a:off x="4186308" y="0"/>
          <a:ext cx="3429362" cy="56270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CL" sz="1400" b="1" kern="1200" dirty="0" smtClean="0"/>
            <a:t>Tácticas que se emplean</a:t>
          </a:r>
          <a:endParaRPr lang="es-CL" sz="1400" kern="1200" dirty="0"/>
        </a:p>
        <a:p>
          <a:pPr marL="114300" lvl="1" indent="-114300" algn="l" defTabSz="622300">
            <a:lnSpc>
              <a:spcPct val="90000"/>
            </a:lnSpc>
            <a:spcBef>
              <a:spcPct val="0"/>
            </a:spcBef>
            <a:spcAft>
              <a:spcPct val="15000"/>
            </a:spcAft>
            <a:buChar char="••"/>
          </a:pPr>
          <a:r>
            <a:rPr lang="es-CL" sz="1400" kern="1200" smtClean="0"/>
            <a:t>Lograr confianza mutua. Actuar en forma amistosa, honesta, coherente.</a:t>
          </a:r>
          <a:endParaRPr lang="es-CL" sz="1400" kern="1200"/>
        </a:p>
        <a:p>
          <a:pPr marL="114300" lvl="1" indent="-114300" algn="l" defTabSz="622300">
            <a:lnSpc>
              <a:spcPct val="90000"/>
            </a:lnSpc>
            <a:spcBef>
              <a:spcPct val="0"/>
            </a:spcBef>
            <a:spcAft>
              <a:spcPct val="15000"/>
            </a:spcAft>
            <a:buChar char="••"/>
          </a:pPr>
          <a:r>
            <a:rPr lang="es-CL" sz="1400" kern="1200" smtClean="0"/>
            <a:t>Destacar los vínculos. Enfatizar lo que acerca a los negociadores.</a:t>
          </a:r>
          <a:endParaRPr lang="es-CL" sz="1400" kern="1200"/>
        </a:p>
        <a:p>
          <a:pPr marL="114300" lvl="1" indent="-114300" algn="l" defTabSz="622300">
            <a:lnSpc>
              <a:spcPct val="90000"/>
            </a:lnSpc>
            <a:spcBef>
              <a:spcPct val="0"/>
            </a:spcBef>
            <a:spcAft>
              <a:spcPct val="15000"/>
            </a:spcAft>
            <a:buChar char="••"/>
          </a:pPr>
          <a:r>
            <a:rPr lang="es-CL" sz="1400" kern="1200" dirty="0" smtClean="0"/>
            <a:t>Suavizar intereses. Cuando son muy distintos, volver a plantearlos para generar aproximaciones.</a:t>
          </a:r>
          <a:endParaRPr lang="es-CL" sz="1400" kern="1200" dirty="0"/>
        </a:p>
        <a:p>
          <a:pPr marL="114300" lvl="1" indent="-114300" algn="l" defTabSz="622300">
            <a:lnSpc>
              <a:spcPct val="90000"/>
            </a:lnSpc>
            <a:spcBef>
              <a:spcPct val="0"/>
            </a:spcBef>
            <a:spcAft>
              <a:spcPct val="15000"/>
            </a:spcAft>
            <a:buChar char="••"/>
          </a:pPr>
          <a:r>
            <a:rPr lang="es-CL" sz="1400" kern="1200" smtClean="0"/>
            <a:t>Usar la creatividad. Encontrar alternativas aceptables para ambos.</a:t>
          </a:r>
          <a:endParaRPr lang="es-CL" sz="1400" kern="1200"/>
        </a:p>
        <a:p>
          <a:pPr marL="114300" lvl="1" indent="-114300" algn="l" defTabSz="622300">
            <a:lnSpc>
              <a:spcPct val="90000"/>
            </a:lnSpc>
            <a:spcBef>
              <a:spcPct val="0"/>
            </a:spcBef>
            <a:spcAft>
              <a:spcPct val="15000"/>
            </a:spcAft>
            <a:buChar char="••"/>
          </a:pPr>
          <a:r>
            <a:rPr lang="es-CL" sz="1400" kern="1200" smtClean="0"/>
            <a:t>Compartir información. Un recurso aportado por los dos.</a:t>
          </a:r>
          <a:endParaRPr lang="es-CL" sz="1400" kern="1200"/>
        </a:p>
        <a:p>
          <a:pPr marL="114300" lvl="1" indent="-114300" algn="l" defTabSz="622300">
            <a:lnSpc>
              <a:spcPct val="90000"/>
            </a:lnSpc>
            <a:spcBef>
              <a:spcPct val="0"/>
            </a:spcBef>
            <a:spcAft>
              <a:spcPct val="15000"/>
            </a:spcAft>
            <a:buChar char="••"/>
          </a:pPr>
          <a:r>
            <a:rPr lang="es-CL" sz="1400" kern="1200" smtClean="0"/>
            <a:t>Resumir puntos de acuerdo. A medida que se van produciendo.</a:t>
          </a:r>
          <a:endParaRPr lang="es-CL" sz="1400" kern="1200"/>
        </a:p>
      </dsp:txBody>
      <dsp:txXfrm>
        <a:off x="4286751" y="1306229"/>
        <a:ext cx="3228476" cy="4220331"/>
      </dsp:txXfrm>
    </dsp:sp>
    <dsp:sp modelId="{AD943515-E79D-4235-90A7-C4C4BC78857B}">
      <dsp:nvSpPr>
        <dsp:cNvPr id="0" name=""/>
        <dsp:cNvSpPr/>
      </dsp:nvSpPr>
      <dsp:spPr>
        <a:xfrm>
          <a:off x="4929215" y="0"/>
          <a:ext cx="3048322" cy="12122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es-CL" sz="2200" kern="1200" dirty="0" smtClean="0"/>
            <a:t>Negociación por intereses </a:t>
          </a:r>
        </a:p>
        <a:p>
          <a:pPr lvl="0" algn="ctr" defTabSz="977900">
            <a:lnSpc>
              <a:spcPct val="90000"/>
            </a:lnSpc>
            <a:spcBef>
              <a:spcPct val="0"/>
            </a:spcBef>
            <a:spcAft>
              <a:spcPct val="35000"/>
            </a:spcAft>
          </a:pPr>
          <a:r>
            <a:rPr lang="es-CL" sz="2200" kern="1200" dirty="0" smtClean="0"/>
            <a:t>(ganar-ganar)</a:t>
          </a:r>
          <a:endParaRPr lang="es-CL" sz="2200" kern="1200" dirty="0"/>
        </a:p>
      </dsp:txBody>
      <dsp:txXfrm>
        <a:off x="4964720" y="35505"/>
        <a:ext cx="2977312" cy="114120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s-ES_tradnl"/>
          </a:p>
        </p:txBody>
      </p:sp>
      <p:sp>
        <p:nvSpPr>
          <p:cNvPr id="768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s-ES_tradnl"/>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68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altLang="es-CL" noProof="0" smtClean="0"/>
              <a:t>Haga clic para modificar el estilo de texto del patrón</a:t>
            </a:r>
          </a:p>
          <a:p>
            <a:pPr lvl="1"/>
            <a:r>
              <a:rPr lang="es-ES_tradnl" altLang="es-CL" noProof="0" smtClean="0"/>
              <a:t>Segundo nivel</a:t>
            </a:r>
          </a:p>
          <a:p>
            <a:pPr lvl="2"/>
            <a:r>
              <a:rPr lang="es-ES_tradnl" altLang="es-CL" noProof="0" smtClean="0"/>
              <a:t>Tercer nivel</a:t>
            </a:r>
          </a:p>
          <a:p>
            <a:pPr lvl="3"/>
            <a:r>
              <a:rPr lang="es-ES_tradnl" altLang="es-CL" noProof="0" smtClean="0"/>
              <a:t>Cuarto nivel</a:t>
            </a:r>
          </a:p>
          <a:p>
            <a:pPr lvl="4"/>
            <a:r>
              <a:rPr lang="es-ES_tradnl" altLang="es-CL" noProof="0" smtClean="0"/>
              <a:t>Quinto nivel</a:t>
            </a:r>
          </a:p>
        </p:txBody>
      </p:sp>
      <p:sp>
        <p:nvSpPr>
          <p:cNvPr id="768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s-ES_tradnl"/>
          </a:p>
        </p:txBody>
      </p:sp>
      <p:sp>
        <p:nvSpPr>
          <p:cNvPr id="768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defRPr>
            </a:lvl1pPr>
          </a:lstStyle>
          <a:p>
            <a:pPr>
              <a:defRPr/>
            </a:pPr>
            <a:fld id="{87D7986F-9EEC-463F-B9C2-C8A677EA870E}" type="slidenum">
              <a:rPr lang="es-ES_tradnl" altLang="es-CL"/>
              <a:pPr>
                <a:defRPr/>
              </a:pPr>
              <a:t>‹Nº›</a:t>
            </a:fld>
            <a:endParaRPr lang="es-ES_tradnl" altLang="es-CL"/>
          </a:p>
        </p:txBody>
      </p:sp>
    </p:spTree>
    <p:extLst>
      <p:ext uri="{BB962C8B-B14F-4D97-AF65-F5344CB8AC3E}">
        <p14:creationId xmlns:p14="http://schemas.microsoft.com/office/powerpoint/2010/main" val="3736913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a:ln/>
        </p:spPr>
      </p:sp>
      <p:sp>
        <p:nvSpPr>
          <p:cNvPr id="33795" name="2 Marcador de notas"/>
          <p:cNvSpPr>
            <a:spLocks noGrp="1"/>
          </p:cNvSpPr>
          <p:nvPr>
            <p:ph type="body" idx="1"/>
          </p:nvPr>
        </p:nvSpPr>
        <p:spPr>
          <a:noFill/>
          <a:ln/>
        </p:spPr>
        <p:txBody>
          <a:bodyPr/>
          <a:lstStyle/>
          <a:p>
            <a:pPr eaLnBrk="1" hangingPunct="1"/>
            <a:endParaRPr lang="es-CL" altLang="es-CL" dirty="0" smtClean="0">
              <a:latin typeface="Arial" pitchFamily="34" charset="0"/>
              <a:ea typeface="ＭＳ Ｐゴシック" pitchFamily="34" charset="-128"/>
              <a:cs typeface="Arial" pitchFamily="34" charset="0"/>
            </a:endParaRPr>
          </a:p>
        </p:txBody>
      </p:sp>
      <p:sp>
        <p:nvSpPr>
          <p:cNvPr id="33796" name="3 Marcador de número de diapositiva"/>
          <p:cNvSpPr>
            <a:spLocks noGrp="1"/>
          </p:cNvSpPr>
          <p:nvPr>
            <p:ph type="sldNum" sz="quarter" idx="5"/>
          </p:nvPr>
        </p:nvSpPr>
        <p:spPr>
          <a:noFill/>
        </p:spPr>
        <p:txBody>
          <a:bodyPr/>
          <a:lstStyle/>
          <a:p>
            <a:fld id="{CB51E788-F627-4584-B6FC-91BC51BF8F69}" type="slidenum">
              <a:rPr lang="es-ES_tradnl" altLang="es-CL" smtClean="0">
                <a:latin typeface="Arial" pitchFamily="34" charset="0"/>
                <a:ea typeface="ＭＳ Ｐゴシック" pitchFamily="34" charset="-128"/>
              </a:rPr>
              <a:pPr/>
              <a:t>1</a:t>
            </a:fld>
            <a:endParaRPr lang="es-ES_tradnl" altLang="es-CL"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a:ln/>
        </p:spPr>
      </p:sp>
      <p:sp>
        <p:nvSpPr>
          <p:cNvPr id="34819" name="2 Marcador de notas"/>
          <p:cNvSpPr>
            <a:spLocks noGrp="1"/>
          </p:cNvSpPr>
          <p:nvPr>
            <p:ph type="body" idx="1"/>
          </p:nvPr>
        </p:nvSpPr>
        <p:spPr>
          <a:noFill/>
          <a:ln/>
        </p:spPr>
        <p:txBody>
          <a:bodyPr/>
          <a:lstStyle/>
          <a:p>
            <a:endParaRPr lang="es-CL" altLang="es-CL" smtClean="0">
              <a:latin typeface="Arial" pitchFamily="34" charset="0"/>
              <a:ea typeface="ＭＳ Ｐゴシック" pitchFamily="34" charset="-128"/>
              <a:cs typeface="Arial" pitchFamily="34" charset="0"/>
            </a:endParaRPr>
          </a:p>
        </p:txBody>
      </p:sp>
      <p:sp>
        <p:nvSpPr>
          <p:cNvPr id="34820" name="3 Marcador de número de diapositiva"/>
          <p:cNvSpPr>
            <a:spLocks noGrp="1"/>
          </p:cNvSpPr>
          <p:nvPr>
            <p:ph type="sldNum" sz="quarter" idx="5"/>
          </p:nvPr>
        </p:nvSpPr>
        <p:spPr>
          <a:noFill/>
        </p:spPr>
        <p:txBody>
          <a:bodyPr/>
          <a:lstStyle/>
          <a:p>
            <a:fld id="{5BD2512E-FF0D-472D-9A59-F88710D4B81D}" type="slidenum">
              <a:rPr lang="es-ES_tradnl" altLang="es-CL" smtClean="0">
                <a:latin typeface="Arial" pitchFamily="34" charset="0"/>
                <a:ea typeface="ＭＳ Ｐゴシック" pitchFamily="34" charset="-128"/>
              </a:rPr>
              <a:pPr/>
              <a:t>21</a:t>
            </a:fld>
            <a:endParaRPr lang="es-ES_tradnl" altLang="es-CL"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4763" y="0"/>
            <a:ext cx="9139237" cy="6858000"/>
          </a:xfrm>
          <a:prstGeom prst="rect">
            <a:avLst/>
          </a:prstGeom>
          <a:solidFill>
            <a:srgbClr val="006CB7"/>
          </a:solidFill>
          <a:ln>
            <a:noFill/>
          </a:ln>
          <a:effectLst>
            <a:outerShdw dist="38100" dir="3779989" algn="br" rotWithShape="0">
              <a:srgbClr val="808080">
                <a:alpha val="70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
        <p:nvSpPr>
          <p:cNvPr id="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
        <p:nvSpPr>
          <p:cNvPr id="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dist="38100" dir="12899965"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pic>
        <p:nvPicPr>
          <p:cNvPr id="7" name="Picture 1"/>
          <p:cNvPicPr>
            <a:picLocks noChangeAspect="1" noChangeArrowheads="1"/>
          </p:cNvPicPr>
          <p:nvPr userDrawn="1"/>
        </p:nvPicPr>
        <p:blipFill>
          <a:blip r:embed="rId2" cstate="print"/>
          <a:srcRect/>
          <a:stretch>
            <a:fillRect/>
          </a:stretch>
        </p:blipFill>
        <p:spPr bwMode="auto">
          <a:xfrm>
            <a:off x="647700" y="3452813"/>
            <a:ext cx="803275" cy="585787"/>
          </a:xfrm>
          <a:prstGeom prst="rect">
            <a:avLst/>
          </a:prstGeom>
          <a:noFill/>
          <a:ln w="12700">
            <a:noFill/>
            <a:miter lim="800000"/>
            <a:headEnd/>
            <a:tailEnd/>
          </a:ln>
        </p:spPr>
      </p:pic>
      <p:pic>
        <p:nvPicPr>
          <p:cNvPr id="8" name="Picture 1"/>
          <p:cNvPicPr>
            <a:picLocks noChangeAspect="1" noChangeArrowheads="1"/>
          </p:cNvPicPr>
          <p:nvPr userDrawn="1"/>
        </p:nvPicPr>
        <p:blipFill>
          <a:blip r:embed="rId3" cstate="print"/>
          <a:srcRect/>
          <a:stretch>
            <a:fillRect/>
          </a:stretch>
        </p:blipFill>
        <p:spPr bwMode="auto">
          <a:xfrm>
            <a:off x="1677988" y="3452813"/>
            <a:ext cx="1031875" cy="419100"/>
          </a:xfrm>
          <a:prstGeom prst="rect">
            <a:avLst/>
          </a:prstGeom>
          <a:noFill/>
          <a:ln w="12700">
            <a:noFill/>
            <a:miter lim="800000"/>
            <a:headEnd/>
            <a:tailEnd/>
          </a:ln>
        </p:spPr>
      </p:pic>
      <p:sp>
        <p:nvSpPr>
          <p:cNvPr id="9" name="Rectangle 70"/>
          <p:cNvSpPr>
            <a:spLocks noChangeArrowheads="1"/>
          </p:cNvSpPr>
          <p:nvPr userDrawn="1"/>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
        <p:nvSpPr>
          <p:cNvPr id="10" name="Rectangle 71"/>
          <p:cNvSpPr>
            <a:spLocks noChangeArrowheads="1"/>
          </p:cNvSpPr>
          <p:nvPr userDrawn="1"/>
        </p:nvSpPr>
        <p:spPr bwMode="auto">
          <a:xfrm>
            <a:off x="1566863" y="0"/>
            <a:ext cx="1260475" cy="1371600"/>
          </a:xfrm>
          <a:prstGeom prst="rect">
            <a:avLst/>
          </a:prstGeom>
          <a:solidFill>
            <a:srgbClr val="EF4144"/>
          </a:solidFill>
          <a:ln>
            <a:noFill/>
          </a:ln>
          <a:effectLst>
            <a:outerShdw dist="38100" dir="2700000"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
        <p:nvSpPr>
          <p:cNvPr id="19475" name="Rectangle 19"/>
          <p:cNvSpPr>
            <a:spLocks noGrp="1" noChangeArrowheads="1"/>
          </p:cNvSpPr>
          <p:nvPr>
            <p:ph type="ctrTitle"/>
          </p:nvPr>
        </p:nvSpPr>
        <p:spPr>
          <a:xfrm>
            <a:off x="2971800" y="914400"/>
            <a:ext cx="5867400" cy="2209800"/>
          </a:xfrm>
        </p:spPr>
        <p:txBody>
          <a:bodyPr/>
          <a:lstStyle>
            <a:lvl1pPr>
              <a:defRPr sz="5000">
                <a:solidFill>
                  <a:srgbClr val="F2F2F2"/>
                </a:solidFill>
              </a:defRPr>
            </a:lvl1pPr>
          </a:lstStyle>
          <a:p>
            <a:r>
              <a:rPr lang="es-ES"/>
              <a:t>Clic para editar título</a:t>
            </a:r>
          </a:p>
        </p:txBody>
      </p:sp>
      <p:sp>
        <p:nvSpPr>
          <p:cNvPr id="19476" name="Rectangle 20"/>
          <p:cNvSpPr>
            <a:spLocks noGrp="1" noChangeArrowheads="1"/>
          </p:cNvSpPr>
          <p:nvPr>
            <p:ph type="subTitle" idx="1"/>
          </p:nvPr>
        </p:nvSpPr>
        <p:spPr>
          <a:xfrm>
            <a:off x="2971800" y="3352800"/>
            <a:ext cx="5867400" cy="1752600"/>
          </a:xfrm>
        </p:spPr>
        <p:txBody>
          <a:bodyPr/>
          <a:lstStyle>
            <a:lvl1pPr marL="0" indent="0">
              <a:buFont typeface="Wingdings" pitchFamily="1" charset="2"/>
              <a:buNone/>
              <a:defRPr sz="3400">
                <a:solidFill>
                  <a:srgbClr val="F2F2F2"/>
                </a:solidFill>
              </a:defRPr>
            </a:lvl1pPr>
          </a:lstStyle>
          <a:p>
            <a:r>
              <a:rPr lang="es-ES"/>
              <a:t>Haga clic para modificar el estilo de subtítulo del patrón</a:t>
            </a:r>
          </a:p>
        </p:txBody>
      </p:sp>
      <p:sp>
        <p:nvSpPr>
          <p:cNvPr id="11" name="Rectangle 16"/>
          <p:cNvSpPr>
            <a:spLocks noGrp="1" noChangeArrowheads="1"/>
          </p:cNvSpPr>
          <p:nvPr>
            <p:ph type="dt" sz="half" idx="10"/>
          </p:nvPr>
        </p:nvSpPr>
        <p:spPr>
          <a:xfrm>
            <a:off x="457200" y="6248400"/>
            <a:ext cx="2133600" cy="457200"/>
          </a:xfrm>
        </p:spPr>
        <p:txBody>
          <a:bodyPr/>
          <a:lstStyle>
            <a:lvl1pPr>
              <a:defRPr>
                <a:latin typeface="Arial" charset="0"/>
              </a:defRPr>
            </a:lvl1pPr>
          </a:lstStyle>
          <a:p>
            <a:pPr>
              <a:defRPr/>
            </a:pPr>
            <a:endParaRPr lang="es-ES"/>
          </a:p>
        </p:txBody>
      </p:sp>
      <p:sp>
        <p:nvSpPr>
          <p:cNvPr id="12" name="Rectangle 17"/>
          <p:cNvSpPr>
            <a:spLocks noGrp="1" noChangeArrowheads="1"/>
          </p:cNvSpPr>
          <p:nvPr>
            <p:ph type="ftr" sz="quarter" idx="11"/>
          </p:nvPr>
        </p:nvSpPr>
        <p:spPr/>
        <p:txBody>
          <a:bodyPr/>
          <a:lstStyle>
            <a:lvl1pPr>
              <a:defRPr>
                <a:solidFill>
                  <a:srgbClr val="F2F2F2"/>
                </a:solidFill>
                <a:latin typeface="Arial" charset="0"/>
              </a:defRPr>
            </a:lvl1pPr>
          </a:lstStyle>
          <a:p>
            <a:pPr>
              <a:defRPr/>
            </a:pPr>
            <a:endParaRPr lang="es-ES"/>
          </a:p>
        </p:txBody>
      </p:sp>
      <p:sp>
        <p:nvSpPr>
          <p:cNvPr id="13" name="Rectangle 18"/>
          <p:cNvSpPr>
            <a:spLocks noGrp="1" noChangeArrowheads="1"/>
          </p:cNvSpPr>
          <p:nvPr>
            <p:ph type="sldNum" sz="quarter" idx="12"/>
          </p:nvPr>
        </p:nvSpPr>
        <p:spPr/>
        <p:txBody>
          <a:bodyPr/>
          <a:lstStyle>
            <a:lvl1pPr>
              <a:defRPr>
                <a:solidFill>
                  <a:srgbClr val="F2F2F2"/>
                </a:solidFill>
                <a:latin typeface="Arial Black" charset="0"/>
              </a:defRPr>
            </a:lvl1pPr>
          </a:lstStyle>
          <a:p>
            <a:pPr>
              <a:defRPr/>
            </a:pPr>
            <a:fld id="{DC32A31F-6C8B-4D31-BD05-E1EE36C52B39}" type="slidenum">
              <a:rPr lang="es-ES" altLang="es-CL"/>
              <a:pPr>
                <a:defRPr/>
              </a:pPr>
              <a:t>‹Nº›</a:t>
            </a:fld>
            <a:endParaRPr lang="es-ES" altLang="es-C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AE11B914-94FB-4C67-A145-9AB45D60439B}" type="slidenum">
              <a:rPr lang="es-ES" altLang="es-CL"/>
              <a:pPr>
                <a:defRPr/>
              </a:pPr>
              <a:t>‹Nº›</a:t>
            </a:fld>
            <a:endParaRPr lang="es-ES" altLang="es-CL"/>
          </a:p>
        </p:txBody>
      </p:sp>
      <p:sp>
        <p:nvSpPr>
          <p:cNvPr id="6"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72300" y="0"/>
            <a:ext cx="2171700" cy="6248400"/>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0"/>
            <a:ext cx="6362700" cy="6248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3D07F672-5459-4FF6-A856-C41954EAD05A}" type="slidenum">
              <a:rPr lang="es-ES" altLang="es-CL"/>
              <a:pPr>
                <a:defRPr/>
              </a:pPr>
              <a:t>‹Nº›</a:t>
            </a:fld>
            <a:endParaRPr lang="es-ES" altLang="es-CL"/>
          </a:p>
        </p:txBody>
      </p:sp>
      <p:sp>
        <p:nvSpPr>
          <p:cNvPr id="6"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295400" y="0"/>
            <a:ext cx="7848600" cy="1371600"/>
          </a:xfrm>
        </p:spPr>
        <p:txBody>
          <a:bodyPr/>
          <a:lstStyle/>
          <a:p>
            <a:r>
              <a:rPr lang="es-ES" smtClean="0"/>
              <a:t>Haga clic para modificar el estilo de título del patrón</a:t>
            </a:r>
            <a:endParaRPr lang="es-CL"/>
          </a:p>
        </p:txBody>
      </p:sp>
      <p:sp>
        <p:nvSpPr>
          <p:cNvPr id="3" name="2 Marcador de tabla"/>
          <p:cNvSpPr>
            <a:spLocks noGrp="1"/>
          </p:cNvSpPr>
          <p:nvPr>
            <p:ph type="tbl" idx="1"/>
          </p:nvPr>
        </p:nvSpPr>
        <p:spPr>
          <a:xfrm>
            <a:off x="457200" y="2362200"/>
            <a:ext cx="8229600" cy="3886200"/>
          </a:xfrm>
        </p:spPr>
        <p:txBody>
          <a:bodyPr/>
          <a:lstStyle/>
          <a:p>
            <a:pPr lvl="0"/>
            <a:endParaRPr lang="es-CL"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D7449EC9-E1C3-435C-8BEC-94FA26EB878E}" type="slidenum">
              <a:rPr lang="es-ES" altLang="es-CL"/>
              <a:pPr>
                <a:defRPr/>
              </a:pPr>
              <a:t>‹Nº›</a:t>
            </a:fld>
            <a:endParaRPr lang="es-ES" altLang="es-CL"/>
          </a:p>
        </p:txBody>
      </p:sp>
      <p:sp>
        <p:nvSpPr>
          <p:cNvPr id="6"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2"/>
          <p:cNvSpPr>
            <a:spLocks noGrp="1" noChangeArrowheads="1"/>
          </p:cNvSpPr>
          <p:nvPr>
            <p:ph type="ftr" sz="quarter"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94291D92-557B-40BD-B0FC-ECA259EAA92F}" type="slidenum">
              <a:rPr lang="es-ES" altLang="es-CL"/>
              <a:pPr>
                <a:defRPr/>
              </a:pPr>
              <a:t>‹Nº›</a:t>
            </a:fld>
            <a:endParaRPr lang="es-ES" altLang="es-CL"/>
          </a:p>
        </p:txBody>
      </p:sp>
      <p:sp>
        <p:nvSpPr>
          <p:cNvPr id="6"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Rectangle 14"/>
          <p:cNvSpPr/>
          <p:nvPr userDrawn="1"/>
        </p:nvSpPr>
        <p:spPr>
          <a:xfrm>
            <a:off x="0" y="6618288"/>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a:solidFill>
                <a:srgbClr val="FFFFFF"/>
              </a:solidFill>
              <a:ea typeface="ヒラギノ角ゴ Pro W3" charset="-128"/>
            </a:endParaRPr>
          </a:p>
        </p:txBody>
      </p:sp>
      <p:sp>
        <p:nvSpPr>
          <p:cNvPr id="5" name="Rectangle 13"/>
          <p:cNvSpPr>
            <a:spLocks noChangeArrowheads="1"/>
          </p:cNvSpPr>
          <p:nvPr userDrawn="1"/>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grpSp>
        <p:nvGrpSpPr>
          <p:cNvPr id="6" name="Group 11"/>
          <p:cNvGrpSpPr>
            <a:grpSpLocks/>
          </p:cNvGrpSpPr>
          <p:nvPr userDrawn="1"/>
        </p:nvGrpSpPr>
        <p:grpSpPr bwMode="auto">
          <a:xfrm>
            <a:off x="7153275" y="1600200"/>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a:solidFill>
                  <a:srgbClr val="FFFFFF"/>
                </a:solidFill>
                <a:ea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CL">
                <a:solidFill>
                  <a:srgbClr val="FFFFFF"/>
                </a:solidFill>
                <a:ea typeface="ヒラギノ角ゴ Pro W3" charset="-128"/>
              </a:endParaRPr>
            </a:p>
          </p:txBody>
        </p:sp>
        <p:pic>
          <p:nvPicPr>
            <p:cNvPr id="9" name="Picture 1"/>
            <p:cNvPicPr>
              <a:picLocks noChangeAspect="1" noChangeArrowheads="1"/>
            </p:cNvPicPr>
            <p:nvPr userDrawn="1"/>
          </p:nvPicPr>
          <p:blipFill>
            <a:blip r:embed="rId2" cstate="print"/>
            <a:srcRect/>
            <a:stretch>
              <a:fillRect/>
            </a:stretch>
          </p:blipFill>
          <p:spPr bwMode="auto">
            <a:xfrm>
              <a:off x="3660775" y="2287588"/>
              <a:ext cx="1041400" cy="760412"/>
            </a:xfrm>
            <a:prstGeom prst="rect">
              <a:avLst/>
            </a:prstGeom>
            <a:noFill/>
            <a:ln w="12700">
              <a:noFill/>
              <a:miter lim="800000"/>
              <a:headEnd/>
              <a:tailEnd/>
            </a:ln>
          </p:spPr>
        </p:pic>
        <p:pic>
          <p:nvPicPr>
            <p:cNvPr id="10" name="Picture 1"/>
            <p:cNvPicPr>
              <a:picLocks noChangeAspect="1" noChangeArrowheads="1"/>
            </p:cNvPicPr>
            <p:nvPr userDrawn="1"/>
          </p:nvPicPr>
          <p:blipFill>
            <a:blip r:embed="rId3" cstate="print"/>
            <a:srcRect/>
            <a:stretch>
              <a:fillRect/>
            </a:stretch>
          </p:blipFill>
          <p:spPr bwMode="auto">
            <a:xfrm>
              <a:off x="4995863" y="2287588"/>
              <a:ext cx="1339850" cy="544512"/>
            </a:xfrm>
            <a:prstGeom prst="rect">
              <a:avLst/>
            </a:prstGeom>
            <a:noFill/>
            <a:ln w="12700">
              <a:noFill/>
              <a:miter lim="800000"/>
              <a:headEnd/>
              <a:tailEnd/>
            </a:ln>
          </p:spPr>
        </p:pic>
        <p:pic>
          <p:nvPicPr>
            <p:cNvPr id="11" name="Picture 1"/>
            <p:cNvPicPr>
              <a:picLocks noChangeAspect="1" noChangeArrowheads="1"/>
            </p:cNvPicPr>
            <p:nvPr userDrawn="1"/>
          </p:nvPicPr>
          <p:blipFill>
            <a:blip r:embed="rId4" cstate="print"/>
            <a:srcRect/>
            <a:stretch>
              <a:fillRect/>
            </a:stretch>
          </p:blipFill>
          <p:spPr bwMode="auto">
            <a:xfrm>
              <a:off x="5003800" y="4851400"/>
              <a:ext cx="1336675" cy="230188"/>
            </a:xfrm>
            <a:prstGeom prst="rect">
              <a:avLst/>
            </a:prstGeom>
            <a:noFill/>
            <a:ln w="12700">
              <a:noFill/>
              <a:miter lim="800000"/>
              <a:headEnd/>
              <a:tailEnd/>
            </a:ln>
          </p:spPr>
        </p:pic>
      </p:grpSp>
      <p:sp>
        <p:nvSpPr>
          <p:cNvPr id="12" name="Rectangle 12"/>
          <p:cNvSpPr>
            <a:spLocks noChangeArrowheads="1"/>
          </p:cNvSpPr>
          <p:nvPr userDrawn="1"/>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
        <p:nvSpPr>
          <p:cNvPr id="2" name="1 Título"/>
          <p:cNvSpPr>
            <a:spLocks noGrp="1"/>
          </p:cNvSpPr>
          <p:nvPr>
            <p:ph type="title"/>
          </p:nvPr>
        </p:nvSpPr>
        <p:spPr>
          <a:xfrm>
            <a:off x="152400" y="3633787"/>
            <a:ext cx="6745287" cy="1362075"/>
          </a:xfrm>
        </p:spPr>
        <p:txBody>
          <a:bodyPr anchor="t"/>
          <a:lstStyle>
            <a:lvl1pPr algn="l">
              <a:defRPr sz="4000" b="1" cap="all">
                <a:solidFill>
                  <a:schemeClr val="bg1">
                    <a:lumMod val="95000"/>
                  </a:schemeClr>
                </a:solidFill>
              </a:defRPr>
            </a:lvl1pPr>
          </a:lstStyle>
          <a:p>
            <a:r>
              <a:rPr lang="es-ES" dirty="0" smtClean="0"/>
              <a:t>Haga clic para modificar el estilo de título del patrón</a:t>
            </a:r>
            <a:endParaRPr lang="es-CL" dirty="0"/>
          </a:p>
        </p:txBody>
      </p:sp>
      <p:sp>
        <p:nvSpPr>
          <p:cNvPr id="3" name="2 Marcador de texto"/>
          <p:cNvSpPr>
            <a:spLocks noGrp="1"/>
          </p:cNvSpPr>
          <p:nvPr>
            <p:ph type="body" idx="1"/>
          </p:nvPr>
        </p:nvSpPr>
        <p:spPr>
          <a:xfrm>
            <a:off x="152400" y="2133600"/>
            <a:ext cx="6745287" cy="1500187"/>
          </a:xfrm>
        </p:spPr>
        <p:txBody>
          <a:bodyPr anchor="b"/>
          <a:lstStyle>
            <a:lvl1pPr marL="0" indent="0">
              <a:buNone/>
              <a:defRPr sz="2000">
                <a:solidFill>
                  <a:schemeClr val="bg1">
                    <a:lumMod val="95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13" name="Rectangle 2"/>
          <p:cNvSpPr>
            <a:spLocks noGrp="1" noChangeArrowheads="1"/>
          </p:cNvSpPr>
          <p:nvPr>
            <p:ph type="ftr" sz="quarter" idx="10"/>
          </p:nvPr>
        </p:nvSpPr>
        <p:spPr>
          <a:xfrm>
            <a:off x="2819400" y="6080125"/>
            <a:ext cx="2895600" cy="457200"/>
          </a:xfrm>
        </p:spPr>
        <p:txBody>
          <a:bodyPr/>
          <a:lstStyle>
            <a:lvl1pPr>
              <a:defRPr>
                <a:solidFill>
                  <a:schemeClr val="bg1">
                    <a:lumMod val="95000"/>
                  </a:schemeClr>
                </a:solidFill>
              </a:defRPr>
            </a:lvl1pPr>
          </a:lstStyle>
          <a:p>
            <a:pPr>
              <a:defRPr/>
            </a:pPr>
            <a:endParaRPr lang="es-ES"/>
          </a:p>
        </p:txBody>
      </p:sp>
      <p:sp>
        <p:nvSpPr>
          <p:cNvPr id="14" name="Rectangle 3"/>
          <p:cNvSpPr>
            <a:spLocks noGrp="1" noChangeArrowheads="1"/>
          </p:cNvSpPr>
          <p:nvPr>
            <p:ph type="sldNum" sz="quarter" idx="11"/>
          </p:nvPr>
        </p:nvSpPr>
        <p:spPr>
          <a:xfrm>
            <a:off x="6248400" y="6080125"/>
            <a:ext cx="2133600" cy="457200"/>
          </a:xfrm>
        </p:spPr>
        <p:txBody>
          <a:bodyPr/>
          <a:lstStyle>
            <a:lvl1pPr>
              <a:defRPr/>
            </a:lvl1pPr>
          </a:lstStyle>
          <a:p>
            <a:pPr>
              <a:defRPr/>
            </a:pPr>
            <a:fld id="{6D9E0511-04F2-480B-AF67-CD2A356DE197}" type="slidenum">
              <a:rPr lang="es-ES" altLang="es-CL"/>
              <a:pPr>
                <a:defRPr/>
              </a:pPr>
              <a:t>‹Nº›</a:t>
            </a:fld>
            <a:endParaRPr lang="es-ES" altLang="es-CL"/>
          </a:p>
        </p:txBody>
      </p:sp>
      <p:sp>
        <p:nvSpPr>
          <p:cNvPr id="15" name="Rectangle 16"/>
          <p:cNvSpPr>
            <a:spLocks noGrp="1" noChangeArrowheads="1"/>
          </p:cNvSpPr>
          <p:nvPr>
            <p:ph type="dt" sz="half" idx="12"/>
          </p:nvPr>
        </p:nvSpPr>
        <p:spPr>
          <a:xfrm>
            <a:off x="152400" y="6076950"/>
            <a:ext cx="2133600" cy="476250"/>
          </a:xfrm>
        </p:spPr>
        <p:txBody>
          <a:bodyPr/>
          <a:lstStyle>
            <a:lvl1pPr>
              <a:defRPr>
                <a:solidFill>
                  <a:schemeClr val="bg1">
                    <a:lumMod val="95000"/>
                  </a:schemeClr>
                </a:solidFill>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2362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2362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14E4C92E-4F13-4CC8-9E7C-2D85333DC175}" type="slidenum">
              <a:rPr lang="es-ES" altLang="es-CL"/>
              <a:pPr>
                <a:defRPr/>
              </a:pPr>
              <a:t>‹Nº›</a:t>
            </a:fld>
            <a:endParaRPr lang="es-ES" altLang="es-CL"/>
          </a:p>
        </p:txBody>
      </p:sp>
      <p:sp>
        <p:nvSpPr>
          <p:cNvPr id="7"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Rectangle 2"/>
          <p:cNvSpPr>
            <a:spLocks noGrp="1" noChangeArrowheads="1"/>
          </p:cNvSpPr>
          <p:nvPr>
            <p:ph type="ftr" sz="quarter" idx="10"/>
          </p:nvPr>
        </p:nvSpPr>
        <p:spPr>
          <a:ln/>
        </p:spPr>
        <p:txBody>
          <a:bodyPr/>
          <a:lstStyle>
            <a:lvl1pPr>
              <a:defRPr/>
            </a:lvl1pPr>
          </a:lstStyle>
          <a:p>
            <a:pPr>
              <a:defRPr/>
            </a:pPr>
            <a:endParaRPr lang="es-ES"/>
          </a:p>
        </p:txBody>
      </p:sp>
      <p:sp>
        <p:nvSpPr>
          <p:cNvPr id="8" name="Rectangle 3"/>
          <p:cNvSpPr>
            <a:spLocks noGrp="1" noChangeArrowheads="1"/>
          </p:cNvSpPr>
          <p:nvPr>
            <p:ph type="sldNum" sz="quarter" idx="11"/>
          </p:nvPr>
        </p:nvSpPr>
        <p:spPr>
          <a:ln/>
        </p:spPr>
        <p:txBody>
          <a:bodyPr/>
          <a:lstStyle>
            <a:lvl1pPr>
              <a:defRPr/>
            </a:lvl1pPr>
          </a:lstStyle>
          <a:p>
            <a:pPr>
              <a:defRPr/>
            </a:pPr>
            <a:fld id="{CC383AA4-DBDF-4D45-8511-7155FE44240B}" type="slidenum">
              <a:rPr lang="es-ES" altLang="es-CL"/>
              <a:pPr>
                <a:defRPr/>
              </a:pPr>
              <a:t>‹Nº›</a:t>
            </a:fld>
            <a:endParaRPr lang="es-ES" altLang="es-CL"/>
          </a:p>
        </p:txBody>
      </p:sp>
      <p:sp>
        <p:nvSpPr>
          <p:cNvPr id="9"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Rectangle 2"/>
          <p:cNvSpPr>
            <a:spLocks noGrp="1" noChangeArrowheads="1"/>
          </p:cNvSpPr>
          <p:nvPr>
            <p:ph type="ftr" sz="quarter" idx="10"/>
          </p:nvPr>
        </p:nvSpPr>
        <p:spPr>
          <a:ln/>
        </p:spPr>
        <p:txBody>
          <a:bodyPr/>
          <a:lstStyle>
            <a:lvl1pPr>
              <a:defRPr/>
            </a:lvl1pPr>
          </a:lstStyle>
          <a:p>
            <a:pPr>
              <a:defRPr/>
            </a:pPr>
            <a:endParaRPr lang="es-ES"/>
          </a:p>
        </p:txBody>
      </p:sp>
      <p:sp>
        <p:nvSpPr>
          <p:cNvPr id="4" name="Rectangle 3"/>
          <p:cNvSpPr>
            <a:spLocks noGrp="1" noChangeArrowheads="1"/>
          </p:cNvSpPr>
          <p:nvPr>
            <p:ph type="sldNum" sz="quarter" idx="11"/>
          </p:nvPr>
        </p:nvSpPr>
        <p:spPr>
          <a:ln/>
        </p:spPr>
        <p:txBody>
          <a:bodyPr/>
          <a:lstStyle>
            <a:lvl1pPr>
              <a:defRPr/>
            </a:lvl1pPr>
          </a:lstStyle>
          <a:p>
            <a:pPr>
              <a:defRPr/>
            </a:pPr>
            <a:fld id="{AB8A6A7A-98EA-46CB-A567-F7B83B82A4E2}" type="slidenum">
              <a:rPr lang="es-ES" altLang="es-CL"/>
              <a:pPr>
                <a:defRPr/>
              </a:pPr>
              <a:t>‹Nº›</a:t>
            </a:fld>
            <a:endParaRPr lang="es-ES" altLang="es-CL"/>
          </a:p>
        </p:txBody>
      </p:sp>
      <p:sp>
        <p:nvSpPr>
          <p:cNvPr id="5"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s-ES"/>
          </a:p>
        </p:txBody>
      </p:sp>
      <p:sp>
        <p:nvSpPr>
          <p:cNvPr id="3" name="Rectangle 3"/>
          <p:cNvSpPr>
            <a:spLocks noGrp="1" noChangeArrowheads="1"/>
          </p:cNvSpPr>
          <p:nvPr>
            <p:ph type="sldNum" sz="quarter" idx="11"/>
          </p:nvPr>
        </p:nvSpPr>
        <p:spPr>
          <a:ln/>
        </p:spPr>
        <p:txBody>
          <a:bodyPr/>
          <a:lstStyle>
            <a:lvl1pPr>
              <a:defRPr/>
            </a:lvl1pPr>
          </a:lstStyle>
          <a:p>
            <a:pPr>
              <a:defRPr/>
            </a:pPr>
            <a:fld id="{B1342237-6760-4EFD-A1CB-7FBC0D588BE0}" type="slidenum">
              <a:rPr lang="es-ES" altLang="es-CL"/>
              <a:pPr>
                <a:defRPr/>
              </a:pPr>
              <a:t>‹Nº›</a:t>
            </a:fld>
            <a:endParaRPr lang="es-ES" altLang="es-CL"/>
          </a:p>
        </p:txBody>
      </p:sp>
      <p:sp>
        <p:nvSpPr>
          <p:cNvPr id="4"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26C3E984-74C2-4A87-8D04-1C4ED938BC87}" type="slidenum">
              <a:rPr lang="es-ES" altLang="es-CL"/>
              <a:pPr>
                <a:defRPr/>
              </a:pPr>
              <a:t>‹Nº›</a:t>
            </a:fld>
            <a:endParaRPr lang="es-ES" altLang="es-CL"/>
          </a:p>
        </p:txBody>
      </p:sp>
      <p:sp>
        <p:nvSpPr>
          <p:cNvPr id="7"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
          <p:cNvSpPr>
            <a:spLocks noGrp="1" noChangeArrowheads="1"/>
          </p:cNvSpPr>
          <p:nvPr>
            <p:ph type="ftr" sz="quarter" idx="10"/>
          </p:nvPr>
        </p:nvSpPr>
        <p:spPr>
          <a:ln/>
        </p:spPr>
        <p:txBody>
          <a:bodyPr/>
          <a:lstStyle>
            <a:lvl1pPr>
              <a:defRPr/>
            </a:lvl1pPr>
          </a:lstStyle>
          <a:p>
            <a:pPr>
              <a:defRPr/>
            </a:pPr>
            <a:endParaRPr lang="es-ES"/>
          </a:p>
        </p:txBody>
      </p:sp>
      <p:sp>
        <p:nvSpPr>
          <p:cNvPr id="6" name="Rectangle 3"/>
          <p:cNvSpPr>
            <a:spLocks noGrp="1" noChangeArrowheads="1"/>
          </p:cNvSpPr>
          <p:nvPr>
            <p:ph type="sldNum" sz="quarter" idx="11"/>
          </p:nvPr>
        </p:nvSpPr>
        <p:spPr>
          <a:ln/>
        </p:spPr>
        <p:txBody>
          <a:bodyPr/>
          <a:lstStyle>
            <a:lvl1pPr>
              <a:defRPr/>
            </a:lvl1pPr>
          </a:lstStyle>
          <a:p>
            <a:pPr>
              <a:defRPr/>
            </a:pPr>
            <a:fld id="{5262A6A1-7EA7-48BC-B2B8-04834131134D}" type="slidenum">
              <a:rPr lang="es-ES" altLang="es-CL"/>
              <a:pPr>
                <a:defRPr/>
              </a:pPr>
              <a:t>‹Nº›</a:t>
            </a:fld>
            <a:endParaRPr lang="es-ES" altLang="es-CL"/>
          </a:p>
        </p:txBody>
      </p:sp>
      <p:sp>
        <p:nvSpPr>
          <p:cNvPr id="7" name="Rectangle 16"/>
          <p:cNvSpPr>
            <a:spLocks noGrp="1" noChangeArrowheads="1"/>
          </p:cNvSpPr>
          <p:nvPr>
            <p:ph type="dt" sz="half" idx="12"/>
          </p:nvPr>
        </p:nvSpPr>
        <p:spPr>
          <a:ln/>
        </p:spPr>
        <p:txBody>
          <a:bodyPr/>
          <a:lstStyle>
            <a:lvl1pPr>
              <a:defRPr/>
            </a:lvl1pPr>
          </a:lstStyle>
          <a:p>
            <a:pPr>
              <a:defRPr/>
            </a:pPr>
            <a:endParaRPr lang="es-E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ftr" sz="quarter" idx="3"/>
          </p:nvPr>
        </p:nvSpPr>
        <p:spPr bwMode="auto">
          <a:xfrm>
            <a:off x="28956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ea typeface="+mn-ea"/>
                <a:cs typeface="Arial" charset="0"/>
              </a:defRPr>
            </a:lvl1pPr>
          </a:lstStyle>
          <a:p>
            <a:pPr>
              <a:defRPr/>
            </a:pPr>
            <a:endParaRPr lang="es-ES"/>
          </a:p>
        </p:txBody>
      </p:sp>
      <p:sp>
        <p:nvSpPr>
          <p:cNvPr id="18435" name="Rectangle 3"/>
          <p:cNvSpPr>
            <a:spLocks noGrp="1" noChangeArrowheads="1"/>
          </p:cNvSpPr>
          <p:nvPr>
            <p:ph type="sldNum" sz="quarter" idx="4"/>
          </p:nvPr>
        </p:nvSpPr>
        <p:spPr bwMode="auto">
          <a:xfrm>
            <a:off x="63246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entury Gothic" charset="0"/>
                <a:ea typeface="ＭＳ Ｐゴシック" charset="-128"/>
              </a:defRPr>
            </a:lvl1pPr>
          </a:lstStyle>
          <a:p>
            <a:pPr>
              <a:defRPr/>
            </a:pPr>
            <a:fld id="{38CD2FE4-65E2-4487-9678-5EA3AF324499}" type="slidenum">
              <a:rPr lang="es-ES" altLang="es-CL"/>
              <a:pPr>
                <a:defRPr/>
              </a:pPr>
              <a:t>‹Nº›</a:t>
            </a:fld>
            <a:endParaRPr lang="es-ES" altLang="es-CL"/>
          </a:p>
        </p:txBody>
      </p:sp>
      <p:sp>
        <p:nvSpPr>
          <p:cNvPr id="1028" name="Rectangle 14"/>
          <p:cNvSpPr>
            <a:spLocks noGrp="1" noChangeArrowheads="1"/>
          </p:cNvSpPr>
          <p:nvPr>
            <p:ph type="title"/>
          </p:nvPr>
        </p:nvSpPr>
        <p:spPr bwMode="auto">
          <a:xfrm>
            <a:off x="304800" y="0"/>
            <a:ext cx="8153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CL" smtClean="0"/>
              <a:t>Clic para editar título</a:t>
            </a:r>
          </a:p>
        </p:txBody>
      </p:sp>
      <p:sp>
        <p:nvSpPr>
          <p:cNvPr id="1029" name="Rectangle 15"/>
          <p:cNvSpPr>
            <a:spLocks noGrp="1" noChangeArrowheads="1"/>
          </p:cNvSpPr>
          <p:nvPr>
            <p:ph type="body" idx="1"/>
          </p:nvPr>
        </p:nvSpPr>
        <p:spPr bwMode="auto">
          <a:xfrm>
            <a:off x="304800" y="2362200"/>
            <a:ext cx="8153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CL" smtClean="0"/>
              <a:t>Haga clic para modificar el estilo de texto del patrón</a:t>
            </a:r>
          </a:p>
          <a:p>
            <a:pPr lvl="1"/>
            <a:r>
              <a:rPr lang="es-ES" altLang="es-CL" smtClean="0"/>
              <a:t>Segundo nivel</a:t>
            </a:r>
          </a:p>
          <a:p>
            <a:pPr lvl="2"/>
            <a:r>
              <a:rPr lang="es-ES" altLang="es-CL" smtClean="0"/>
              <a:t>Tercer nivel</a:t>
            </a:r>
          </a:p>
          <a:p>
            <a:pPr lvl="3"/>
            <a:r>
              <a:rPr lang="es-ES" altLang="es-CL" smtClean="0"/>
              <a:t>Cuarto nivel</a:t>
            </a:r>
          </a:p>
          <a:p>
            <a:pPr lvl="4"/>
            <a:r>
              <a:rPr lang="es-ES" altLang="es-CL" smtClean="0"/>
              <a:t>Quinto nivel</a:t>
            </a:r>
          </a:p>
        </p:txBody>
      </p:sp>
      <p:sp>
        <p:nvSpPr>
          <p:cNvPr id="18448" name="Rectangle 16"/>
          <p:cNvSpPr>
            <a:spLocks noGrp="1" noChangeArrowheads="1"/>
          </p:cNvSpPr>
          <p:nvPr>
            <p:ph type="dt" sz="half" idx="2"/>
          </p:nvPr>
        </p:nvSpPr>
        <p:spPr bwMode="auto">
          <a:xfrm>
            <a:off x="2286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ea typeface="+mn-ea"/>
                <a:cs typeface="Arial" charset="0"/>
              </a:defRPr>
            </a:lvl1pPr>
          </a:lstStyle>
          <a:p>
            <a:pPr>
              <a:defRPr/>
            </a:pPr>
            <a:endParaRPr lang="es-ES"/>
          </a:p>
        </p:txBody>
      </p:sp>
      <p:sp>
        <p:nvSpPr>
          <p:cNvPr id="18" name="Rectangle 6"/>
          <p:cNvSpPr>
            <a:spLocks noChangeArrowheads="1"/>
          </p:cNvSpPr>
          <p:nvPr/>
        </p:nvSpPr>
        <p:spPr bwMode="auto">
          <a:xfrm>
            <a:off x="8458200" y="-6350"/>
            <a:ext cx="284163" cy="866775"/>
          </a:xfrm>
          <a:prstGeom prst="rect">
            <a:avLst/>
          </a:prstGeom>
          <a:solidFill>
            <a:srgbClr val="006CB7"/>
          </a:solidFill>
          <a:ln>
            <a:noFill/>
          </a:ln>
          <a:effectLst>
            <a:outerShdw dist="38100" dir="2700000" algn="br"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
        <p:nvSpPr>
          <p:cNvPr id="19" name="Rectangle 7"/>
          <p:cNvSpPr>
            <a:spLocks noChangeArrowheads="1"/>
          </p:cNvSpPr>
          <p:nvPr/>
        </p:nvSpPr>
        <p:spPr bwMode="auto">
          <a:xfrm>
            <a:off x="8742363" y="0"/>
            <a:ext cx="347662" cy="860425"/>
          </a:xfrm>
          <a:prstGeom prst="rect">
            <a:avLst/>
          </a:prstGeom>
          <a:solidFill>
            <a:srgbClr val="EF4144"/>
          </a:solidFill>
          <a:ln>
            <a:noFill/>
          </a:ln>
          <a:effectLst>
            <a:outerShdw dist="38100" dir="2700000"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
        <p:nvSpPr>
          <p:cNvPr id="20" name="Rectangle 9"/>
          <p:cNvSpPr>
            <a:spLocks noChangeArrowheads="1"/>
          </p:cNvSpPr>
          <p:nvPr/>
        </p:nvSpPr>
        <p:spPr bwMode="auto">
          <a:xfrm>
            <a:off x="8458200" y="6400800"/>
            <a:ext cx="284163" cy="457200"/>
          </a:xfrm>
          <a:prstGeom prst="rect">
            <a:avLst/>
          </a:prstGeom>
          <a:solidFill>
            <a:srgbClr val="006CB7"/>
          </a:solidFill>
          <a:ln>
            <a:noFill/>
          </a:ln>
          <a:effectLst>
            <a:outerShdw dist="38100" dir="12899965" algn="br"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
        <p:nvSpPr>
          <p:cNvPr id="21" name="Rectangle 10"/>
          <p:cNvSpPr>
            <a:spLocks noChangeArrowheads="1"/>
          </p:cNvSpPr>
          <p:nvPr/>
        </p:nvSpPr>
        <p:spPr bwMode="auto">
          <a:xfrm>
            <a:off x="8742363" y="6400800"/>
            <a:ext cx="347662" cy="457200"/>
          </a:xfrm>
          <a:prstGeom prst="rect">
            <a:avLst/>
          </a:prstGeom>
          <a:solidFill>
            <a:srgbClr val="EF4144"/>
          </a:solidFill>
          <a:ln>
            <a:noFill/>
          </a:ln>
          <a:effectLst>
            <a:outerShdw dist="38100" dir="12899965" rotWithShape="0">
              <a:srgbClr val="808080">
                <a:alpha val="25000"/>
              </a:srgbClr>
            </a:outerShdw>
          </a:effectLst>
          <a:extLst/>
        </p:spPr>
        <p:txBody>
          <a:bodyPr anchor="ct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defRPr/>
            </a:pPr>
            <a:endParaRPr lang="es-CL" altLang="es-CL">
              <a:solidFill>
                <a:srgbClr val="FFFFFF"/>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4068" r:id="rId1"/>
    <p:sldLayoutId id="2147484058" r:id="rId2"/>
    <p:sldLayoutId id="2147484069"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Lst>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txStyles>
    <p:title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108987" y="1529555"/>
            <a:ext cx="6019800" cy="3370262"/>
          </a:xfrm>
          <a:effectLst>
            <a:outerShdw dist="88899" dir="2700000" algn="ctr" rotWithShape="0">
              <a:schemeClr val="bg2">
                <a:alpha val="29999"/>
              </a:schemeClr>
            </a:outerShdw>
          </a:effectLst>
        </p:spPr>
        <p:txBody>
          <a:bodyPr/>
          <a:lstStyle/>
          <a:p>
            <a:pPr algn="ctr" eaLnBrk="1" hangingPunct="1">
              <a:defRPr/>
            </a:pPr>
            <a:r>
              <a:rPr lang="es-ES" altLang="es-CL" sz="2400" dirty="0" smtClean="0">
                <a:effectLst>
                  <a:outerShdw blurRad="38100" dist="38100" dir="2700000" algn="tl">
                    <a:srgbClr val="000000">
                      <a:alpha val="43137"/>
                    </a:srgbClr>
                  </a:outerShdw>
                </a:effectLst>
                <a:ea typeface="ＭＳ Ｐゴシック" pitchFamily="34" charset="-128"/>
              </a:rPr>
              <a:t>RESOLUCION DE CONFLICTOS Y NEGOCIACION EFECTIVA</a:t>
            </a:r>
          </a:p>
        </p:txBody>
      </p:sp>
      <p:pic>
        <p:nvPicPr>
          <p:cNvPr id="4100" name="Picture 4" descr="http://1.bp.blogspot.com/-HH7tAjLPURU/T3XrHkITZCI/AAAAAAAAyHg/sS7_39NMEi0/s400/image003.jpg"/>
          <p:cNvPicPr>
            <a:picLocks noChangeAspect="1" noChangeArrowheads="1"/>
          </p:cNvPicPr>
          <p:nvPr/>
        </p:nvPicPr>
        <p:blipFill>
          <a:blip r:embed="rId3" cstate="print"/>
          <a:srcRect/>
          <a:stretch>
            <a:fillRect/>
          </a:stretch>
        </p:blipFill>
        <p:spPr bwMode="auto">
          <a:xfrm>
            <a:off x="-1" y="3214686"/>
            <a:ext cx="3429057" cy="3643314"/>
          </a:xfrm>
          <a:prstGeom prst="rect">
            <a:avLst/>
          </a:prstGeom>
          <a:noFill/>
        </p:spPr>
      </p:pic>
      <p:sp>
        <p:nvSpPr>
          <p:cNvPr id="2" name="1 CuadroTexto"/>
          <p:cNvSpPr txBox="1"/>
          <p:nvPr/>
        </p:nvSpPr>
        <p:spPr>
          <a:xfrm>
            <a:off x="3429056" y="146803"/>
            <a:ext cx="4959368" cy="307777"/>
          </a:xfrm>
          <a:prstGeom prst="rect">
            <a:avLst/>
          </a:prstGeom>
          <a:noFill/>
        </p:spPr>
        <p:txBody>
          <a:bodyPr wrap="square" rtlCol="0">
            <a:spAutoFit/>
          </a:bodyPr>
          <a:lstStyle/>
          <a:p>
            <a:r>
              <a:rPr lang="es-CL" altLang="es-CL" sz="1400" b="1" dirty="0">
                <a:solidFill>
                  <a:prstClr val="white"/>
                </a:solidFill>
                <a:latin typeface="Verdana" pitchFamily="34" charset="0"/>
                <a:ea typeface="ヒラギノ角ゴ Pro W3"/>
                <a:cs typeface="Verdana" pitchFamily="34" charset="0"/>
              </a:rPr>
              <a:t>ESCUELA DE FORMACION CIUDADANA 2015</a:t>
            </a:r>
            <a:endParaRPr lang="es-E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395536" y="332656"/>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dirty="0" smtClean="0"/>
              <a:t>Tipos de conflicto</a:t>
            </a:r>
            <a:endParaRPr lang="es-CL" kern="0" dirty="0"/>
          </a:p>
        </p:txBody>
      </p:sp>
      <p:sp>
        <p:nvSpPr>
          <p:cNvPr id="3" name="2 Subtítulo"/>
          <p:cNvSpPr txBox="1">
            <a:spLocks/>
          </p:cNvSpPr>
          <p:nvPr/>
        </p:nvSpPr>
        <p:spPr>
          <a:xfrm>
            <a:off x="395536" y="1691880"/>
            <a:ext cx="8136904" cy="1752600"/>
          </a:xfrm>
          <a:prstGeom prst="rect">
            <a:avLst/>
          </a:prstGeom>
        </p:spPr>
        <p:txBody>
          <a:bodyPr>
            <a:no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pPr marL="0" indent="0">
              <a:buNone/>
            </a:pPr>
            <a:r>
              <a:rPr lang="es-CL" sz="2800" i="1" kern="0" dirty="0" smtClean="0"/>
              <a:t>Conflictos de Relación</a:t>
            </a:r>
          </a:p>
          <a:p>
            <a:pPr marL="0" indent="0">
              <a:buNone/>
            </a:pPr>
            <a:r>
              <a:rPr lang="es-CL" sz="2800" i="1" kern="0" dirty="0" smtClean="0"/>
              <a:t>Conflictos de Información</a:t>
            </a:r>
          </a:p>
          <a:p>
            <a:pPr marL="0" indent="0">
              <a:buNone/>
            </a:pPr>
            <a:r>
              <a:rPr lang="es-CL" sz="2800" i="1" kern="0" dirty="0" smtClean="0"/>
              <a:t>Conflicto de Intereses</a:t>
            </a:r>
          </a:p>
          <a:p>
            <a:pPr marL="0" indent="0">
              <a:buNone/>
            </a:pPr>
            <a:r>
              <a:rPr lang="es-CL" sz="2800" i="1" kern="0" dirty="0" smtClean="0"/>
              <a:t>Conflictos de Valores</a:t>
            </a:r>
          </a:p>
          <a:p>
            <a:pPr marL="0" indent="0">
              <a:buNone/>
            </a:pPr>
            <a:r>
              <a:rPr lang="es-CL" sz="2800" i="1" kern="0" dirty="0" smtClean="0"/>
              <a:t>Conflicto Intrapersonal o Intrapsiquico</a:t>
            </a:r>
          </a:p>
          <a:p>
            <a:pPr marL="0" indent="0">
              <a:buNone/>
            </a:pPr>
            <a:r>
              <a:rPr lang="es-CL" sz="2800" i="1" kern="0" dirty="0" smtClean="0"/>
              <a:t>Conflicto Interpersonal</a:t>
            </a:r>
          </a:p>
          <a:p>
            <a:pPr marL="0" indent="0">
              <a:buNone/>
            </a:pPr>
            <a:r>
              <a:rPr lang="es-CL" sz="2800" i="1" kern="0" dirty="0" smtClean="0"/>
              <a:t>Conflicto </a:t>
            </a:r>
            <a:r>
              <a:rPr lang="es-CL" sz="2800" i="1" kern="0" dirty="0" err="1" smtClean="0"/>
              <a:t>Intragrupal</a:t>
            </a:r>
            <a:endParaRPr lang="es-CL" sz="2800" i="1" kern="0" dirty="0" smtClean="0"/>
          </a:p>
          <a:p>
            <a:pPr marL="0" indent="0">
              <a:buNone/>
            </a:pPr>
            <a:r>
              <a:rPr lang="es-CL" sz="2800" i="1" kern="0" dirty="0" smtClean="0"/>
              <a:t>Conflicto Intergrupal</a:t>
            </a:r>
          </a:p>
          <a:p>
            <a:pPr marL="0" indent="0">
              <a:buNone/>
            </a:pPr>
            <a:endParaRPr lang="es-CL" sz="2800" i="1" kern="0" dirty="0" smtClean="0"/>
          </a:p>
          <a:p>
            <a:pPr marL="0" indent="0">
              <a:buNone/>
            </a:pPr>
            <a:r>
              <a:rPr lang="es-CL" sz="2800" kern="0" dirty="0" smtClean="0"/>
              <a:t>	</a:t>
            </a:r>
          </a:p>
        </p:txBody>
      </p:sp>
    </p:spTree>
    <p:extLst>
      <p:ext uri="{BB962C8B-B14F-4D97-AF65-F5344CB8AC3E}">
        <p14:creationId xmlns:p14="http://schemas.microsoft.com/office/powerpoint/2010/main" val="1502540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428604"/>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Causas de un conflicto</a:t>
            </a:r>
            <a:endParaRPr lang="es-CL" kern="0" dirty="0"/>
          </a:p>
        </p:txBody>
      </p:sp>
      <p:sp>
        <p:nvSpPr>
          <p:cNvPr id="3" name="Rectangle 1"/>
          <p:cNvSpPr>
            <a:spLocks noChangeArrowheads="1"/>
          </p:cNvSpPr>
          <p:nvPr/>
        </p:nvSpPr>
        <p:spPr bwMode="auto">
          <a:xfrm>
            <a:off x="214282" y="2677910"/>
            <a:ext cx="857256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pPr>
            <a:r>
              <a:rPr kumimoji="0" lang="es-ES_tradnl" sz="2400" b="0" i="0" strike="noStrike" cap="none" normalizeH="0" baseline="0" dirty="0" smtClean="0">
                <a:ln>
                  <a:noFill/>
                </a:ln>
                <a:solidFill>
                  <a:schemeClr val="tx1"/>
                </a:solidFill>
                <a:effectLst/>
                <a:latin typeface="+mj-lt"/>
                <a:ea typeface="Calibri" pitchFamily="34" charset="0"/>
                <a:cs typeface="Times New Roman" pitchFamily="18" charset="0"/>
              </a:rPr>
              <a:t>Diferencias individuales y comportamientos</a:t>
            </a:r>
          </a:p>
          <a:p>
            <a:pPr marL="0" marR="0" lvl="0" indent="0" algn="ctr" defTabSz="914400" rtl="0" eaLnBrk="0" fontAlgn="base" latinLnBrk="0" hangingPunct="0">
              <a:lnSpc>
                <a:spcPct val="100000"/>
              </a:lnSpc>
              <a:spcBef>
                <a:spcPct val="0"/>
              </a:spcBef>
              <a:spcAft>
                <a:spcPct val="0"/>
              </a:spcAft>
              <a:buClrTx/>
              <a:buSzTx/>
              <a:tabLst/>
            </a:pPr>
            <a:endParaRPr kumimoji="0" lang="es-CL" sz="2400" b="0" i="0"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2400" b="0" i="0" strike="noStrike" cap="none" normalizeH="0" baseline="0" dirty="0" smtClean="0">
                <a:ln>
                  <a:noFill/>
                </a:ln>
                <a:solidFill>
                  <a:schemeClr val="tx1"/>
                </a:solidFill>
                <a:effectLst/>
                <a:latin typeface="+mj-lt"/>
                <a:ea typeface="Calibri" pitchFamily="34" charset="0"/>
                <a:cs typeface="Times New Roman" pitchFamily="18" charset="0"/>
              </a:rPr>
              <a:t>Metas y los recursos limitados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CL" sz="2400" b="0" i="0"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2400" b="0" i="0" strike="noStrike" cap="none" normalizeH="0" baseline="0" dirty="0" smtClean="0">
                <a:ln>
                  <a:noFill/>
                </a:ln>
                <a:solidFill>
                  <a:schemeClr val="tx1"/>
                </a:solidFill>
                <a:effectLst/>
                <a:latin typeface="+mj-lt"/>
                <a:ea typeface="Calibri" pitchFamily="34" charset="0"/>
                <a:cs typeface="Times New Roman" pitchFamily="18" charset="0"/>
              </a:rPr>
              <a:t>Diferenciación de roles y métodos de trabajo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CL" sz="2400" b="0" i="0" strike="noStrike" cap="none" normalizeH="0" baseline="0" dirty="0" smtClean="0">
              <a:ln>
                <a:noFill/>
              </a:ln>
              <a:solidFill>
                <a:schemeClr val="tx1"/>
              </a:solidFill>
              <a:effectLst/>
              <a:latin typeface="+mj-l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_tradnl" sz="2400" b="0" i="0" strike="noStrike" cap="none" normalizeH="0" baseline="0" dirty="0" smtClean="0">
                <a:ln>
                  <a:noFill/>
                </a:ln>
                <a:solidFill>
                  <a:schemeClr val="tx1"/>
                </a:solidFill>
                <a:effectLst/>
                <a:latin typeface="+mj-lt"/>
                <a:ea typeface="Calibri" pitchFamily="34" charset="0"/>
                <a:cs typeface="Times New Roman" pitchFamily="18" charset="0"/>
              </a:rPr>
              <a:t>Dificultad para transmitir un mensaje</a:t>
            </a:r>
            <a:endParaRPr kumimoji="0" lang="es-ES_tradnl" sz="2400" b="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6317035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428604"/>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Ciclo de un conflicto</a:t>
            </a:r>
            <a:endParaRPr lang="es-CL" kern="0" dirty="0"/>
          </a:p>
        </p:txBody>
      </p:sp>
      <p:graphicFrame>
        <p:nvGraphicFramePr>
          <p:cNvPr id="3" name="2 Diagrama"/>
          <p:cNvGraphicFramePr/>
          <p:nvPr/>
        </p:nvGraphicFramePr>
        <p:xfrm>
          <a:off x="1476396" y="222252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390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333E76F6-59F6-42AE-8BBD-53ED25700C9C}"/>
                                            </p:graphicEl>
                                          </p:spTgt>
                                        </p:tgtEl>
                                        <p:attrNameLst>
                                          <p:attrName>style.visibility</p:attrName>
                                        </p:attrNameLst>
                                      </p:cBhvr>
                                      <p:to>
                                        <p:strVal val="visible"/>
                                      </p:to>
                                    </p:set>
                                    <p:animEffect transition="in" filter="fade">
                                      <p:cBhvr>
                                        <p:cTn id="7" dur="2000"/>
                                        <p:tgtEl>
                                          <p:spTgt spid="3">
                                            <p:graphicEl>
                                              <a:dgm id="{333E76F6-59F6-42AE-8BBD-53ED25700C9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AF33F244-496C-4DE2-A127-40FA6186CA45}"/>
                                            </p:graphicEl>
                                          </p:spTgt>
                                        </p:tgtEl>
                                        <p:attrNameLst>
                                          <p:attrName>style.visibility</p:attrName>
                                        </p:attrNameLst>
                                      </p:cBhvr>
                                      <p:to>
                                        <p:strVal val="visible"/>
                                      </p:to>
                                    </p:set>
                                    <p:animEffect transition="in" filter="fade">
                                      <p:cBhvr>
                                        <p:cTn id="12" dur="2000"/>
                                        <p:tgtEl>
                                          <p:spTgt spid="3">
                                            <p:graphicEl>
                                              <a:dgm id="{AF33F244-496C-4DE2-A127-40FA6186CA45}"/>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BD08129D-B52C-4B53-96CF-7D501C269564}"/>
                                            </p:graphicEl>
                                          </p:spTgt>
                                        </p:tgtEl>
                                        <p:attrNameLst>
                                          <p:attrName>style.visibility</p:attrName>
                                        </p:attrNameLst>
                                      </p:cBhvr>
                                      <p:to>
                                        <p:strVal val="visible"/>
                                      </p:to>
                                    </p:set>
                                    <p:animEffect transition="in" filter="fade">
                                      <p:cBhvr>
                                        <p:cTn id="15" dur="2000"/>
                                        <p:tgtEl>
                                          <p:spTgt spid="3">
                                            <p:graphicEl>
                                              <a:dgm id="{BD08129D-B52C-4B53-96CF-7D501C26956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95E5AA41-3186-4D2B-A3AE-FE1554011207}"/>
                                            </p:graphicEl>
                                          </p:spTgt>
                                        </p:tgtEl>
                                        <p:attrNameLst>
                                          <p:attrName>style.visibility</p:attrName>
                                        </p:attrNameLst>
                                      </p:cBhvr>
                                      <p:to>
                                        <p:strVal val="visible"/>
                                      </p:to>
                                    </p:set>
                                    <p:animEffect transition="in" filter="fade">
                                      <p:cBhvr>
                                        <p:cTn id="20" dur="2000"/>
                                        <p:tgtEl>
                                          <p:spTgt spid="3">
                                            <p:graphicEl>
                                              <a:dgm id="{95E5AA41-3186-4D2B-A3AE-FE1554011207}"/>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A5E468F8-004F-4564-A295-4C1B37E0EA40}"/>
                                            </p:graphicEl>
                                          </p:spTgt>
                                        </p:tgtEl>
                                        <p:attrNameLst>
                                          <p:attrName>style.visibility</p:attrName>
                                        </p:attrNameLst>
                                      </p:cBhvr>
                                      <p:to>
                                        <p:strVal val="visible"/>
                                      </p:to>
                                    </p:set>
                                    <p:animEffect transition="in" filter="fade">
                                      <p:cBhvr>
                                        <p:cTn id="23" dur="2000"/>
                                        <p:tgtEl>
                                          <p:spTgt spid="3">
                                            <p:graphicEl>
                                              <a:dgm id="{A5E468F8-004F-4564-A295-4C1B37E0EA4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5F9F56FE-FE3F-4048-8542-BA8710C7D002}"/>
                                            </p:graphicEl>
                                          </p:spTgt>
                                        </p:tgtEl>
                                        <p:attrNameLst>
                                          <p:attrName>style.visibility</p:attrName>
                                        </p:attrNameLst>
                                      </p:cBhvr>
                                      <p:to>
                                        <p:strVal val="visible"/>
                                      </p:to>
                                    </p:set>
                                    <p:animEffect transition="in" filter="fade">
                                      <p:cBhvr>
                                        <p:cTn id="28" dur="2000"/>
                                        <p:tgtEl>
                                          <p:spTgt spid="3">
                                            <p:graphicEl>
                                              <a:dgm id="{5F9F56FE-FE3F-4048-8542-BA8710C7D00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graphicEl>
                                              <a:dgm id="{33A012ED-AB73-423D-B4A9-D674512E8C70}"/>
                                            </p:graphicEl>
                                          </p:spTgt>
                                        </p:tgtEl>
                                        <p:attrNameLst>
                                          <p:attrName>style.visibility</p:attrName>
                                        </p:attrNameLst>
                                      </p:cBhvr>
                                      <p:to>
                                        <p:strVal val="visible"/>
                                      </p:to>
                                    </p:set>
                                    <p:animEffect transition="in" filter="fade">
                                      <p:cBhvr>
                                        <p:cTn id="31" dur="2000"/>
                                        <p:tgtEl>
                                          <p:spTgt spid="3">
                                            <p:graphicEl>
                                              <a:dgm id="{33A012ED-AB73-423D-B4A9-D674512E8C70}"/>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graphicEl>
                                              <a:dgm id="{0888A057-9B78-4E17-9462-39DA77222994}"/>
                                            </p:graphicEl>
                                          </p:spTgt>
                                        </p:tgtEl>
                                        <p:attrNameLst>
                                          <p:attrName>style.visibility</p:attrName>
                                        </p:attrNameLst>
                                      </p:cBhvr>
                                      <p:to>
                                        <p:strVal val="visible"/>
                                      </p:to>
                                    </p:set>
                                    <p:animEffect transition="in" filter="fade">
                                      <p:cBhvr>
                                        <p:cTn id="34" dur="2000"/>
                                        <p:tgtEl>
                                          <p:spTgt spid="3">
                                            <p:graphicEl>
                                              <a:dgm id="{0888A057-9B78-4E17-9462-39DA7722299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428604"/>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Actitud frente al conflicto</a:t>
            </a:r>
            <a:endParaRPr lang="es-CL" kern="0" dirty="0"/>
          </a:p>
        </p:txBody>
      </p:sp>
      <p:sp>
        <p:nvSpPr>
          <p:cNvPr id="3" name="2 Subtítulo"/>
          <p:cNvSpPr txBox="1">
            <a:spLocks/>
          </p:cNvSpPr>
          <p:nvPr/>
        </p:nvSpPr>
        <p:spPr>
          <a:xfrm>
            <a:off x="285720" y="1857364"/>
            <a:ext cx="8429684" cy="4451956"/>
          </a:xfrm>
          <a:prstGeom prst="rect">
            <a:avLst/>
          </a:prstGeom>
        </p:spPr>
        <p:txBody>
          <a:bodyPr>
            <a:no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400" kern="0" dirty="0" smtClean="0"/>
              <a:t>“las personas tendemos a responder a las situaciones de conflicto con un estilo predominante de aproximación al conflicto”</a:t>
            </a:r>
          </a:p>
          <a:p>
            <a:pPr marL="0" indent="0">
              <a:buNone/>
            </a:pPr>
            <a:endParaRPr lang="es-CL" sz="2400" kern="0" dirty="0" smtClean="0"/>
          </a:p>
          <a:p>
            <a:r>
              <a:rPr lang="es-CL" sz="2400" kern="0" dirty="0" smtClean="0"/>
              <a:t>“Cada estilo se manifiesta en un conjunto de comportamientos”.</a:t>
            </a:r>
          </a:p>
          <a:p>
            <a:pPr marL="0" indent="0">
              <a:buNone/>
            </a:pPr>
            <a:endParaRPr lang="es-CL" sz="2400" kern="0" dirty="0" smtClean="0"/>
          </a:p>
          <a:p>
            <a:r>
              <a:rPr lang="es-CL" sz="2400" kern="0" dirty="0" smtClean="0"/>
              <a:t>“Aunque un estilo suele ser el dominante a lo largo del tiempo, las personas somos capaces de variar el estilo de nuestro comportamiento a medida que un conflicto se desarrolla, empleando comportamientos situacionales” </a:t>
            </a:r>
            <a:endParaRPr lang="es-CL" sz="2400" kern="0" dirty="0"/>
          </a:p>
        </p:txBody>
      </p:sp>
    </p:spTree>
    <p:extLst>
      <p:ext uri="{BB962C8B-B14F-4D97-AF65-F5344CB8AC3E}">
        <p14:creationId xmlns:p14="http://schemas.microsoft.com/office/powerpoint/2010/main" val="19972797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24"/>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Actitud frente al conflicto</a:t>
            </a:r>
            <a:endParaRPr lang="es-CL" kern="0" dirty="0"/>
          </a:p>
        </p:txBody>
      </p:sp>
      <p:cxnSp>
        <p:nvCxnSpPr>
          <p:cNvPr id="4" name="3 Conector recto"/>
          <p:cNvCxnSpPr/>
          <p:nvPr/>
        </p:nvCxnSpPr>
        <p:spPr>
          <a:xfrm>
            <a:off x="2051720" y="1544598"/>
            <a:ext cx="0" cy="4176464"/>
          </a:xfrm>
          <a:prstGeom prst="line">
            <a:avLst/>
          </a:prstGeom>
        </p:spPr>
        <p:style>
          <a:lnRef idx="1">
            <a:schemeClr val="accent1"/>
          </a:lnRef>
          <a:fillRef idx="0">
            <a:schemeClr val="accent1"/>
          </a:fillRef>
          <a:effectRef idx="0">
            <a:schemeClr val="accent1"/>
          </a:effectRef>
          <a:fontRef idx="minor">
            <a:schemeClr val="tx1"/>
          </a:fontRef>
        </p:style>
      </p:cxnSp>
      <p:sp>
        <p:nvSpPr>
          <p:cNvPr id="5" name="4 CuadroTexto"/>
          <p:cNvSpPr txBox="1"/>
          <p:nvPr/>
        </p:nvSpPr>
        <p:spPr>
          <a:xfrm>
            <a:off x="1475656" y="1340768"/>
            <a:ext cx="439544" cy="707886"/>
          </a:xfrm>
          <a:prstGeom prst="rect">
            <a:avLst/>
          </a:prstGeom>
          <a:noFill/>
        </p:spPr>
        <p:txBody>
          <a:bodyPr wrap="none" rtlCol="0">
            <a:spAutoFit/>
          </a:bodyPr>
          <a:lstStyle/>
          <a:p>
            <a:r>
              <a:rPr lang="es-CL" sz="4000" dirty="0" smtClean="0"/>
              <a:t>+</a:t>
            </a:r>
            <a:endParaRPr lang="es-CL" sz="4000" dirty="0"/>
          </a:p>
        </p:txBody>
      </p:sp>
      <p:sp>
        <p:nvSpPr>
          <p:cNvPr id="6" name="5 CuadroTexto"/>
          <p:cNvSpPr txBox="1"/>
          <p:nvPr/>
        </p:nvSpPr>
        <p:spPr>
          <a:xfrm>
            <a:off x="1468160" y="5217006"/>
            <a:ext cx="341760" cy="707886"/>
          </a:xfrm>
          <a:prstGeom prst="rect">
            <a:avLst/>
          </a:prstGeom>
          <a:noFill/>
        </p:spPr>
        <p:txBody>
          <a:bodyPr wrap="none" rtlCol="0">
            <a:spAutoFit/>
          </a:bodyPr>
          <a:lstStyle/>
          <a:p>
            <a:r>
              <a:rPr lang="es-CL" sz="4000" dirty="0" smtClean="0"/>
              <a:t>-</a:t>
            </a:r>
            <a:endParaRPr lang="es-CL" sz="4000" dirty="0"/>
          </a:p>
        </p:txBody>
      </p:sp>
      <p:sp>
        <p:nvSpPr>
          <p:cNvPr id="7" name="6 CuadroTexto"/>
          <p:cNvSpPr txBox="1"/>
          <p:nvPr/>
        </p:nvSpPr>
        <p:spPr>
          <a:xfrm>
            <a:off x="608439" y="3560822"/>
            <a:ext cx="1371273" cy="646331"/>
          </a:xfrm>
          <a:prstGeom prst="rect">
            <a:avLst/>
          </a:prstGeom>
          <a:noFill/>
        </p:spPr>
        <p:txBody>
          <a:bodyPr wrap="none" rtlCol="0">
            <a:spAutoFit/>
          </a:bodyPr>
          <a:lstStyle/>
          <a:p>
            <a:pPr algn="ctr"/>
            <a:r>
              <a:rPr lang="es-CL" dirty="0" smtClean="0"/>
              <a:t>Importancia </a:t>
            </a:r>
          </a:p>
          <a:p>
            <a:pPr algn="ctr"/>
            <a:r>
              <a:rPr lang="es-CL" dirty="0" smtClean="0"/>
              <a:t>de objetivos</a:t>
            </a:r>
            <a:endParaRPr lang="es-CL" dirty="0"/>
          </a:p>
        </p:txBody>
      </p:sp>
      <p:cxnSp>
        <p:nvCxnSpPr>
          <p:cNvPr id="8" name="7 Conector recto"/>
          <p:cNvCxnSpPr/>
          <p:nvPr/>
        </p:nvCxnSpPr>
        <p:spPr>
          <a:xfrm>
            <a:off x="2051720" y="5721062"/>
            <a:ext cx="518457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6868760" y="5577046"/>
            <a:ext cx="439544" cy="707886"/>
          </a:xfrm>
          <a:prstGeom prst="rect">
            <a:avLst/>
          </a:prstGeom>
          <a:noFill/>
        </p:spPr>
        <p:txBody>
          <a:bodyPr wrap="none" rtlCol="0">
            <a:spAutoFit/>
          </a:bodyPr>
          <a:lstStyle/>
          <a:p>
            <a:r>
              <a:rPr lang="es-CL" sz="4000" dirty="0" smtClean="0"/>
              <a:t>+</a:t>
            </a:r>
            <a:endParaRPr lang="es-CL" sz="4000" dirty="0"/>
          </a:p>
        </p:txBody>
      </p:sp>
      <p:sp>
        <p:nvSpPr>
          <p:cNvPr id="10" name="9 CuadroTexto"/>
          <p:cNvSpPr txBox="1"/>
          <p:nvPr/>
        </p:nvSpPr>
        <p:spPr>
          <a:xfrm>
            <a:off x="2070000" y="5577046"/>
            <a:ext cx="341760" cy="707886"/>
          </a:xfrm>
          <a:prstGeom prst="rect">
            <a:avLst/>
          </a:prstGeom>
          <a:noFill/>
        </p:spPr>
        <p:txBody>
          <a:bodyPr wrap="none" rtlCol="0">
            <a:spAutoFit/>
          </a:bodyPr>
          <a:lstStyle/>
          <a:p>
            <a:r>
              <a:rPr lang="es-CL" sz="4000" dirty="0" smtClean="0"/>
              <a:t>-</a:t>
            </a:r>
            <a:endParaRPr lang="es-CL" sz="4000" dirty="0"/>
          </a:p>
        </p:txBody>
      </p:sp>
      <p:sp>
        <p:nvSpPr>
          <p:cNvPr id="11" name="10 CuadroTexto"/>
          <p:cNvSpPr txBox="1"/>
          <p:nvPr/>
        </p:nvSpPr>
        <p:spPr>
          <a:xfrm>
            <a:off x="3882517" y="6023029"/>
            <a:ext cx="1441612" cy="646331"/>
          </a:xfrm>
          <a:prstGeom prst="rect">
            <a:avLst/>
          </a:prstGeom>
          <a:noFill/>
        </p:spPr>
        <p:txBody>
          <a:bodyPr wrap="none" rtlCol="0">
            <a:spAutoFit/>
          </a:bodyPr>
          <a:lstStyle/>
          <a:p>
            <a:pPr algn="ctr"/>
            <a:r>
              <a:rPr lang="es-CL" dirty="0" smtClean="0"/>
              <a:t>Importancia </a:t>
            </a:r>
          </a:p>
          <a:p>
            <a:pPr algn="ctr"/>
            <a:r>
              <a:rPr lang="es-CL" dirty="0" smtClean="0"/>
              <a:t>de la relación</a:t>
            </a:r>
            <a:endParaRPr lang="es-CL" dirty="0"/>
          </a:p>
        </p:txBody>
      </p:sp>
      <p:sp>
        <p:nvSpPr>
          <p:cNvPr id="12" name="11 CuadroTexto"/>
          <p:cNvSpPr txBox="1"/>
          <p:nvPr/>
        </p:nvSpPr>
        <p:spPr>
          <a:xfrm>
            <a:off x="2556462" y="2577678"/>
            <a:ext cx="1607491" cy="923330"/>
          </a:xfrm>
          <a:prstGeom prst="rect">
            <a:avLst/>
          </a:prstGeom>
          <a:noFill/>
        </p:spPr>
        <p:txBody>
          <a:bodyPr wrap="none" rtlCol="0">
            <a:spAutoFit/>
          </a:bodyPr>
          <a:lstStyle/>
          <a:p>
            <a:r>
              <a:rPr lang="es-CL" dirty="0" smtClean="0"/>
              <a:t>COMPETENCIA</a:t>
            </a:r>
          </a:p>
          <a:p>
            <a:r>
              <a:rPr lang="es-CL" dirty="0" smtClean="0"/>
              <a:t>GANO-PIERDES</a:t>
            </a:r>
          </a:p>
          <a:p>
            <a:endParaRPr lang="es-CL" dirty="0"/>
          </a:p>
        </p:txBody>
      </p:sp>
      <p:sp>
        <p:nvSpPr>
          <p:cNvPr id="13" name="12 CuadroTexto"/>
          <p:cNvSpPr txBox="1"/>
          <p:nvPr/>
        </p:nvSpPr>
        <p:spPr>
          <a:xfrm>
            <a:off x="5432975" y="2577678"/>
            <a:ext cx="1580369" cy="646331"/>
          </a:xfrm>
          <a:prstGeom prst="rect">
            <a:avLst/>
          </a:prstGeom>
          <a:noFill/>
        </p:spPr>
        <p:txBody>
          <a:bodyPr wrap="none" rtlCol="0">
            <a:spAutoFit/>
          </a:bodyPr>
          <a:lstStyle/>
          <a:p>
            <a:r>
              <a:rPr lang="es-CL" dirty="0" smtClean="0"/>
              <a:t>COOPERACION</a:t>
            </a:r>
          </a:p>
          <a:p>
            <a:r>
              <a:rPr lang="es-CL" dirty="0" smtClean="0"/>
              <a:t>GANO-GANAS</a:t>
            </a:r>
            <a:endParaRPr lang="es-CL" dirty="0"/>
          </a:p>
        </p:txBody>
      </p:sp>
      <p:sp>
        <p:nvSpPr>
          <p:cNvPr id="14" name="13 CuadroTexto"/>
          <p:cNvSpPr txBox="1"/>
          <p:nvPr/>
        </p:nvSpPr>
        <p:spPr>
          <a:xfrm>
            <a:off x="2408639" y="5013176"/>
            <a:ext cx="1735732" cy="646331"/>
          </a:xfrm>
          <a:prstGeom prst="rect">
            <a:avLst/>
          </a:prstGeom>
          <a:noFill/>
        </p:spPr>
        <p:txBody>
          <a:bodyPr wrap="none" rtlCol="0">
            <a:spAutoFit/>
          </a:bodyPr>
          <a:lstStyle/>
          <a:p>
            <a:pPr algn="ctr"/>
            <a:r>
              <a:rPr lang="es-CL" dirty="0" smtClean="0"/>
              <a:t>EVASION</a:t>
            </a:r>
          </a:p>
          <a:p>
            <a:pPr algn="ctr"/>
            <a:r>
              <a:rPr lang="es-CL" dirty="0" smtClean="0"/>
              <a:t>PIERDO-PIERDES</a:t>
            </a:r>
            <a:endParaRPr lang="es-CL" dirty="0"/>
          </a:p>
        </p:txBody>
      </p:sp>
      <p:sp>
        <p:nvSpPr>
          <p:cNvPr id="15" name="14 CuadroTexto"/>
          <p:cNvSpPr txBox="1"/>
          <p:nvPr/>
        </p:nvSpPr>
        <p:spPr>
          <a:xfrm>
            <a:off x="5396836" y="5013176"/>
            <a:ext cx="1692323" cy="646331"/>
          </a:xfrm>
          <a:prstGeom prst="rect">
            <a:avLst/>
          </a:prstGeom>
          <a:noFill/>
        </p:spPr>
        <p:txBody>
          <a:bodyPr wrap="none" rtlCol="0">
            <a:spAutoFit/>
          </a:bodyPr>
          <a:lstStyle/>
          <a:p>
            <a:r>
              <a:rPr lang="es-CL" dirty="0" smtClean="0"/>
              <a:t>ACOMODACION</a:t>
            </a:r>
          </a:p>
          <a:p>
            <a:r>
              <a:rPr lang="es-CL" dirty="0" smtClean="0"/>
              <a:t>PIERDO-GANAS</a:t>
            </a:r>
            <a:endParaRPr lang="es-CL" dirty="0"/>
          </a:p>
        </p:txBody>
      </p:sp>
      <p:sp>
        <p:nvSpPr>
          <p:cNvPr id="16" name="15 Elipse"/>
          <p:cNvSpPr/>
          <p:nvPr/>
        </p:nvSpPr>
        <p:spPr>
          <a:xfrm>
            <a:off x="2840687" y="1484784"/>
            <a:ext cx="93610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7" name="16 Elipse"/>
          <p:cNvSpPr/>
          <p:nvPr/>
        </p:nvSpPr>
        <p:spPr>
          <a:xfrm>
            <a:off x="5793015" y="1484784"/>
            <a:ext cx="93610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8" name="17 Elipse"/>
          <p:cNvSpPr/>
          <p:nvPr/>
        </p:nvSpPr>
        <p:spPr>
          <a:xfrm>
            <a:off x="2840687" y="3911332"/>
            <a:ext cx="93610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9" name="18 Elipse"/>
          <p:cNvSpPr/>
          <p:nvPr/>
        </p:nvSpPr>
        <p:spPr>
          <a:xfrm>
            <a:off x="5721007" y="3903330"/>
            <a:ext cx="936104"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990942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2" grpId="0"/>
      <p:bldP spid="13" grpId="0"/>
      <p:bldP spid="14" grpId="0"/>
      <p:bldP spid="15" grpId="0"/>
      <p:bldP spid="16"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642918"/>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Mecanismos de Resolución de Conflicto</a:t>
            </a:r>
            <a:endParaRPr lang="es-CL" kern="0" dirty="0"/>
          </a:p>
        </p:txBody>
      </p:sp>
      <p:sp>
        <p:nvSpPr>
          <p:cNvPr id="3" name="2 Subtítulo"/>
          <p:cNvSpPr txBox="1">
            <a:spLocks/>
          </p:cNvSpPr>
          <p:nvPr/>
        </p:nvSpPr>
        <p:spPr>
          <a:xfrm>
            <a:off x="971600" y="2996952"/>
            <a:ext cx="6400800" cy="1752600"/>
          </a:xfrm>
          <a:prstGeom prst="rect">
            <a:avLst/>
          </a:prstGeom>
        </p:spPr>
        <p:txBody>
          <a:bodyPr>
            <a:no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4400" kern="0" dirty="0" smtClean="0"/>
              <a:t>Negociación</a:t>
            </a:r>
          </a:p>
          <a:p>
            <a:r>
              <a:rPr lang="es-CL" sz="4400" kern="0" dirty="0" smtClean="0"/>
              <a:t>Mediación</a:t>
            </a:r>
          </a:p>
          <a:p>
            <a:r>
              <a:rPr lang="es-CL" sz="4400" kern="0" dirty="0" smtClean="0"/>
              <a:t>Arbitraje</a:t>
            </a:r>
          </a:p>
        </p:txBody>
      </p:sp>
    </p:spTree>
    <p:extLst>
      <p:ext uri="{BB962C8B-B14F-4D97-AF65-F5344CB8AC3E}">
        <p14:creationId xmlns:p14="http://schemas.microsoft.com/office/powerpoint/2010/main" val="31626079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642918"/>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Negociación </a:t>
            </a:r>
            <a:endParaRPr lang="es-CL" kern="0" dirty="0"/>
          </a:p>
        </p:txBody>
      </p:sp>
      <p:sp>
        <p:nvSpPr>
          <p:cNvPr id="3" name="Rectangle 1"/>
          <p:cNvSpPr txBox="1">
            <a:spLocks noChangeArrowheads="1"/>
          </p:cNvSpPr>
          <p:nvPr/>
        </p:nvSpPr>
        <p:spPr bwMode="auto">
          <a:xfrm>
            <a:off x="531384" y="1546920"/>
            <a:ext cx="800105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pPr marL="0" indent="0" eaLnBrk="1" hangingPunct="1">
              <a:spcBef>
                <a:spcPct val="0"/>
              </a:spcBef>
              <a:buClrTx/>
              <a:buSzTx/>
              <a:buFontTx/>
              <a:buNone/>
            </a:pPr>
            <a:r>
              <a:rPr lang="es-CL" sz="2000" kern="0" dirty="0" smtClean="0">
                <a:solidFill>
                  <a:schemeClr val="tx1"/>
                </a:solidFill>
                <a:latin typeface="+mj-lt"/>
                <a:ea typeface="Calibri" pitchFamily="34" charset="0"/>
                <a:cs typeface="Century Gothic" pitchFamily="34" charset="0"/>
              </a:rPr>
              <a:t>Negociar tal vez sea la técnica, el arte y la ciencia más universalmente conocida y utilizada. </a:t>
            </a:r>
          </a:p>
          <a:p>
            <a:pPr marL="0" indent="0" eaLnBrk="1" hangingPunct="1">
              <a:spcBef>
                <a:spcPct val="0"/>
              </a:spcBef>
              <a:buClrTx/>
              <a:buSzTx/>
              <a:buFontTx/>
              <a:buNone/>
            </a:pPr>
            <a:endParaRPr lang="es-CL" sz="2000" kern="0" dirty="0" smtClean="0">
              <a:solidFill>
                <a:schemeClr val="tx1"/>
              </a:solidFill>
              <a:latin typeface="+mj-lt"/>
              <a:ea typeface="Calibri" pitchFamily="34" charset="0"/>
              <a:cs typeface="Century Gothic" pitchFamily="34" charset="0"/>
            </a:endParaRPr>
          </a:p>
          <a:p>
            <a:pPr marL="0" indent="0" eaLnBrk="1" hangingPunct="1">
              <a:spcBef>
                <a:spcPct val="0"/>
              </a:spcBef>
              <a:buClrTx/>
              <a:buSzTx/>
              <a:buFontTx/>
              <a:buNone/>
            </a:pPr>
            <a:r>
              <a:rPr lang="es-CL" sz="2000" kern="0" dirty="0" smtClean="0">
                <a:solidFill>
                  <a:schemeClr val="tx1"/>
                </a:solidFill>
                <a:latin typeface="+mj-lt"/>
                <a:ea typeface="Calibri" pitchFamily="34" charset="0"/>
                <a:cs typeface="Century Gothic" pitchFamily="34" charset="0"/>
              </a:rPr>
              <a:t>Para que sea exitosa (Rodríguez, 2002) requiere el acercamiento entre dos partes opuestas hacia una posición mutuamente aceptable (Kennedy, 1990).</a:t>
            </a:r>
          </a:p>
          <a:p>
            <a:pPr marL="0" indent="0" eaLnBrk="1" hangingPunct="1">
              <a:spcBef>
                <a:spcPct val="0"/>
              </a:spcBef>
              <a:buClrTx/>
              <a:buSzTx/>
              <a:buFontTx/>
              <a:buNone/>
            </a:pPr>
            <a:endParaRPr lang="es-CL" sz="2000" kern="0" dirty="0" smtClean="0">
              <a:solidFill>
                <a:schemeClr val="tx1"/>
              </a:solidFill>
              <a:latin typeface="+mj-lt"/>
              <a:ea typeface="Calibri" pitchFamily="34" charset="0"/>
              <a:cs typeface="Century Gothic" pitchFamily="34" charset="0"/>
            </a:endParaRPr>
          </a:p>
          <a:p>
            <a:pPr marL="0" indent="0" eaLnBrk="1" hangingPunct="1">
              <a:spcBef>
                <a:spcPct val="0"/>
              </a:spcBef>
              <a:buClrTx/>
              <a:buSzTx/>
              <a:buFontTx/>
              <a:buNone/>
            </a:pPr>
            <a:r>
              <a:rPr lang="es-CL" sz="2000" kern="0" dirty="0" smtClean="0">
                <a:solidFill>
                  <a:schemeClr val="tx1"/>
                </a:solidFill>
                <a:latin typeface="+mj-lt"/>
                <a:ea typeface="Calibri" pitchFamily="34" charset="0"/>
                <a:cs typeface="Century Gothic" pitchFamily="34" charset="0"/>
              </a:rPr>
              <a:t> Debe existir la voluntad para el encuentro y además la disposición, la voluntad para trabajar en procura de un acuerdo que implique concesiones mutuas.</a:t>
            </a:r>
          </a:p>
          <a:p>
            <a:pPr marL="0" indent="0" eaLnBrk="1" hangingPunct="1">
              <a:spcBef>
                <a:spcPct val="0"/>
              </a:spcBef>
              <a:buClrTx/>
              <a:buSzTx/>
              <a:buFontTx/>
              <a:buNone/>
            </a:pPr>
            <a:endParaRPr lang="es-CL" sz="2000" kern="0" dirty="0" smtClean="0">
              <a:solidFill>
                <a:schemeClr val="tx1"/>
              </a:solidFill>
              <a:latin typeface="+mj-lt"/>
              <a:ea typeface="Calibri" pitchFamily="34" charset="0"/>
              <a:cs typeface="Century Gothic" pitchFamily="34" charset="0"/>
            </a:endParaRPr>
          </a:p>
          <a:p>
            <a:pPr marL="0" indent="0" eaLnBrk="1" hangingPunct="1">
              <a:spcBef>
                <a:spcPct val="0"/>
              </a:spcBef>
              <a:buClrTx/>
              <a:buSzTx/>
              <a:buFontTx/>
              <a:buNone/>
            </a:pPr>
            <a:r>
              <a:rPr lang="es-CL" sz="2000" kern="0" dirty="0" smtClean="0">
                <a:solidFill>
                  <a:schemeClr val="tx1"/>
                </a:solidFill>
                <a:latin typeface="+mj-lt"/>
                <a:ea typeface="Calibri" pitchFamily="34" charset="0"/>
                <a:cs typeface="Century Gothic" pitchFamily="34" charset="0"/>
              </a:rPr>
              <a:t> Se trata de resolver diferencias personales y/o situaciones concretas, imposibles de lograr sin negociación (</a:t>
            </a:r>
            <a:r>
              <a:rPr lang="es-CL" sz="2000" kern="0" dirty="0" err="1" smtClean="0">
                <a:solidFill>
                  <a:schemeClr val="tx1"/>
                </a:solidFill>
                <a:latin typeface="+mj-lt"/>
                <a:ea typeface="Calibri" pitchFamily="34" charset="0"/>
                <a:cs typeface="Century Gothic" pitchFamily="34" charset="0"/>
              </a:rPr>
              <a:t>Altschul</a:t>
            </a:r>
            <a:r>
              <a:rPr lang="es-CL" sz="2000" kern="0" dirty="0" smtClean="0">
                <a:solidFill>
                  <a:schemeClr val="tx1"/>
                </a:solidFill>
                <a:latin typeface="+mj-lt"/>
                <a:ea typeface="Calibri" pitchFamily="34" charset="0"/>
                <a:cs typeface="Century Gothic" pitchFamily="34" charset="0"/>
              </a:rPr>
              <a:t>, 1997).</a:t>
            </a:r>
            <a:endParaRPr lang="es-CL" sz="2000" kern="0" dirty="0" smtClean="0">
              <a:solidFill>
                <a:schemeClr val="tx1"/>
              </a:solidFill>
              <a:latin typeface="+mj-lt"/>
              <a:cs typeface="Arial" pitchFamily="34" charset="0"/>
            </a:endParaRPr>
          </a:p>
        </p:txBody>
      </p:sp>
    </p:spTree>
    <p:extLst>
      <p:ext uri="{BB962C8B-B14F-4D97-AF65-F5344CB8AC3E}">
        <p14:creationId xmlns:p14="http://schemas.microsoft.com/office/powerpoint/2010/main" val="2031412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71462"/>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Negociación Efectiva </a:t>
            </a:r>
            <a:endParaRPr lang="es-CL" kern="0" dirty="0"/>
          </a:p>
        </p:txBody>
      </p:sp>
      <p:sp>
        <p:nvSpPr>
          <p:cNvPr id="3" name="Rectangle 1"/>
          <p:cNvSpPr txBox="1">
            <a:spLocks noChangeArrowheads="1"/>
          </p:cNvSpPr>
          <p:nvPr/>
        </p:nvSpPr>
        <p:spPr bwMode="auto">
          <a:xfrm>
            <a:off x="642910" y="1115311"/>
            <a:ext cx="800105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pPr>
              <a:spcBef>
                <a:spcPct val="0"/>
              </a:spcBef>
            </a:pPr>
            <a:r>
              <a:rPr lang="es-CL" sz="2400" kern="0" dirty="0" smtClean="0"/>
              <a:t>Para alcanzar acuerdos armónicos hay que poner énfasis en los intereses y no en las posiciones (Fisher, 1996a). </a:t>
            </a:r>
            <a:endParaRPr lang="es-CL" sz="2400" kern="0" dirty="0" smtClean="0">
              <a:solidFill>
                <a:schemeClr val="tx1"/>
              </a:solidFill>
              <a:latin typeface="Arial" pitchFamily="34" charset="0"/>
              <a:cs typeface="Arial" pitchFamily="34" charset="0"/>
            </a:endParaRPr>
          </a:p>
        </p:txBody>
      </p:sp>
      <p:graphicFrame>
        <p:nvGraphicFramePr>
          <p:cNvPr id="4" name="3 Diagrama"/>
          <p:cNvGraphicFramePr/>
          <p:nvPr/>
        </p:nvGraphicFramePr>
        <p:xfrm>
          <a:off x="738214" y="1643050"/>
          <a:ext cx="762000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88271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F86ADAA-E924-401D-B1E7-42640E302DFC}"/>
                                            </p:graphicEl>
                                          </p:spTgt>
                                        </p:tgtEl>
                                        <p:attrNameLst>
                                          <p:attrName>style.visibility</p:attrName>
                                        </p:attrNameLst>
                                      </p:cBhvr>
                                      <p:to>
                                        <p:strVal val="visible"/>
                                      </p:to>
                                    </p:set>
                                    <p:animEffect transition="in" filter="fade">
                                      <p:cBhvr>
                                        <p:cTn id="7" dur="2000"/>
                                        <p:tgtEl>
                                          <p:spTgt spid="4">
                                            <p:graphicEl>
                                              <a:dgm id="{0F86ADAA-E924-401D-B1E7-42640E302D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2D6493B-6EF5-40B9-84F4-BBA29E7E4CE4}"/>
                                            </p:graphicEl>
                                          </p:spTgt>
                                        </p:tgtEl>
                                        <p:attrNameLst>
                                          <p:attrName>style.visibility</p:attrName>
                                        </p:attrNameLst>
                                      </p:cBhvr>
                                      <p:to>
                                        <p:strVal val="visible"/>
                                      </p:to>
                                    </p:set>
                                    <p:animEffect transition="in" filter="fade">
                                      <p:cBhvr>
                                        <p:cTn id="12" dur="2000"/>
                                        <p:tgtEl>
                                          <p:spTgt spid="4">
                                            <p:graphicEl>
                                              <a:dgm id="{12D6493B-6EF5-40B9-84F4-BBA29E7E4CE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AD943515-E79D-4235-90A7-C4C4BC78857B}"/>
                                            </p:graphicEl>
                                          </p:spTgt>
                                        </p:tgtEl>
                                        <p:attrNameLst>
                                          <p:attrName>style.visibility</p:attrName>
                                        </p:attrNameLst>
                                      </p:cBhvr>
                                      <p:to>
                                        <p:strVal val="visible"/>
                                      </p:to>
                                    </p:set>
                                    <p:animEffect transition="in" filter="fade">
                                      <p:cBhvr>
                                        <p:cTn id="15" dur="2000"/>
                                        <p:tgtEl>
                                          <p:spTgt spid="4">
                                            <p:graphicEl>
                                              <a:dgm id="{AD943515-E79D-4235-90A7-C4C4BC78857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D916A21D-25B4-4279-A0DF-E3A3DCAD4BD6}"/>
                                            </p:graphicEl>
                                          </p:spTgt>
                                        </p:tgtEl>
                                        <p:attrNameLst>
                                          <p:attrName>style.visibility</p:attrName>
                                        </p:attrNameLst>
                                      </p:cBhvr>
                                      <p:to>
                                        <p:strVal val="visible"/>
                                      </p:to>
                                    </p:set>
                                    <p:animEffect transition="in" filter="fade">
                                      <p:cBhvr>
                                        <p:cTn id="20" dur="2000"/>
                                        <p:tgtEl>
                                          <p:spTgt spid="4">
                                            <p:graphicEl>
                                              <a:dgm id="{D916A21D-25B4-4279-A0DF-E3A3DCAD4BD6}"/>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B42756E2-74C9-41CC-9ADD-4C907F696296}"/>
                                            </p:graphicEl>
                                          </p:spTgt>
                                        </p:tgtEl>
                                        <p:attrNameLst>
                                          <p:attrName>style.visibility</p:attrName>
                                        </p:attrNameLst>
                                      </p:cBhvr>
                                      <p:to>
                                        <p:strVal val="visible"/>
                                      </p:to>
                                    </p:set>
                                    <p:animEffect transition="in" filter="fade">
                                      <p:cBhvr>
                                        <p:cTn id="25" dur="2000"/>
                                        <p:tgtEl>
                                          <p:spTgt spid="4">
                                            <p:graphicEl>
                                              <a:dgm id="{B42756E2-74C9-41CC-9ADD-4C907F6962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85489073"/>
              </p:ext>
            </p:extLst>
          </p:nvPr>
        </p:nvGraphicFramePr>
        <p:xfrm>
          <a:off x="357158" y="357166"/>
          <a:ext cx="8001056"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7175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0F86ADAA-E924-401D-B1E7-42640E302DFC}"/>
                                            </p:graphicEl>
                                          </p:spTgt>
                                        </p:tgtEl>
                                        <p:attrNameLst>
                                          <p:attrName>style.visibility</p:attrName>
                                        </p:attrNameLst>
                                      </p:cBhvr>
                                      <p:to>
                                        <p:strVal val="visible"/>
                                      </p:to>
                                    </p:set>
                                    <p:animEffect transition="in" filter="fade">
                                      <p:cBhvr>
                                        <p:cTn id="7" dur="2000"/>
                                        <p:tgtEl>
                                          <p:spTgt spid="2">
                                            <p:graphicEl>
                                              <a:dgm id="{0F86ADAA-E924-401D-B1E7-42640E302DF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12D6493B-6EF5-40B9-84F4-BBA29E7E4CE4}"/>
                                            </p:graphicEl>
                                          </p:spTgt>
                                        </p:tgtEl>
                                        <p:attrNameLst>
                                          <p:attrName>style.visibility</p:attrName>
                                        </p:attrNameLst>
                                      </p:cBhvr>
                                      <p:to>
                                        <p:strVal val="visible"/>
                                      </p:to>
                                    </p:set>
                                    <p:animEffect transition="in" filter="fade">
                                      <p:cBhvr>
                                        <p:cTn id="12" dur="2000"/>
                                        <p:tgtEl>
                                          <p:spTgt spid="2">
                                            <p:graphicEl>
                                              <a:dgm id="{12D6493B-6EF5-40B9-84F4-BBA29E7E4CE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graphicEl>
                                              <a:dgm id="{AD943515-E79D-4235-90A7-C4C4BC78857B}"/>
                                            </p:graphicEl>
                                          </p:spTgt>
                                        </p:tgtEl>
                                        <p:attrNameLst>
                                          <p:attrName>style.visibility</p:attrName>
                                        </p:attrNameLst>
                                      </p:cBhvr>
                                      <p:to>
                                        <p:strVal val="visible"/>
                                      </p:to>
                                    </p:set>
                                    <p:animEffect transition="in" filter="fade">
                                      <p:cBhvr>
                                        <p:cTn id="15" dur="2000"/>
                                        <p:tgtEl>
                                          <p:spTgt spid="2">
                                            <p:graphicEl>
                                              <a:dgm id="{AD943515-E79D-4235-90A7-C4C4BC78857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graphicEl>
                                              <a:dgm id="{D916A21D-25B4-4279-A0DF-E3A3DCAD4BD6}"/>
                                            </p:graphicEl>
                                          </p:spTgt>
                                        </p:tgtEl>
                                        <p:attrNameLst>
                                          <p:attrName>style.visibility</p:attrName>
                                        </p:attrNameLst>
                                      </p:cBhvr>
                                      <p:to>
                                        <p:strVal val="visible"/>
                                      </p:to>
                                    </p:set>
                                    <p:animEffect transition="in" filter="fade">
                                      <p:cBhvr>
                                        <p:cTn id="20" dur="2000"/>
                                        <p:tgtEl>
                                          <p:spTgt spid="2">
                                            <p:graphicEl>
                                              <a:dgm id="{D916A21D-25B4-4279-A0DF-E3A3DCAD4BD6}"/>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graphicEl>
                                              <a:dgm id="{B42756E2-74C9-41CC-9ADD-4C907F696296}"/>
                                            </p:graphicEl>
                                          </p:spTgt>
                                        </p:tgtEl>
                                        <p:attrNameLst>
                                          <p:attrName>style.visibility</p:attrName>
                                        </p:attrNameLst>
                                      </p:cBhvr>
                                      <p:to>
                                        <p:strVal val="visible"/>
                                      </p:to>
                                    </p:set>
                                    <p:animEffect transition="in" filter="fade">
                                      <p:cBhvr>
                                        <p:cTn id="25" dur="2000"/>
                                        <p:tgtEl>
                                          <p:spTgt spid="2">
                                            <p:graphicEl>
                                              <a:dgm id="{B42756E2-74C9-41CC-9ADD-4C907F6962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42844" y="285728"/>
            <a:ext cx="2655123" cy="785818"/>
            <a:chOff x="2639024" y="3124"/>
            <a:chExt cx="897057" cy="448528"/>
          </a:xfrm>
        </p:grpSpPr>
        <p:sp>
          <p:nvSpPr>
            <p:cNvPr id="3" name="2 Rectángulo redondeado"/>
            <p:cNvSpPr/>
            <p:nvPr/>
          </p:nvSpPr>
          <p:spPr>
            <a:xfrm>
              <a:off x="2639024" y="3124"/>
              <a:ext cx="897057" cy="44852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3 Rectángulo"/>
            <p:cNvSpPr/>
            <p:nvPr/>
          </p:nvSpPr>
          <p:spPr>
            <a:xfrm>
              <a:off x="2652161" y="16261"/>
              <a:ext cx="870783" cy="4222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CL" sz="3200" kern="1200" dirty="0" smtClean="0"/>
                <a:t>DURA</a:t>
              </a:r>
              <a:endParaRPr lang="es-CL" sz="3200" kern="1200" dirty="0"/>
            </a:p>
          </p:txBody>
        </p:sp>
      </p:grpSp>
      <p:grpSp>
        <p:nvGrpSpPr>
          <p:cNvPr id="5" name="4 Grupo"/>
          <p:cNvGrpSpPr/>
          <p:nvPr/>
        </p:nvGrpSpPr>
        <p:grpSpPr>
          <a:xfrm>
            <a:off x="227809" y="1307546"/>
            <a:ext cx="2558241" cy="560660"/>
            <a:chOff x="2773618" y="563785"/>
            <a:chExt cx="717646" cy="448528"/>
          </a:xfrm>
        </p:grpSpPr>
        <p:sp>
          <p:nvSpPr>
            <p:cNvPr id="6" name="5 Rectángulo redondeado"/>
            <p:cNvSpPr/>
            <p:nvPr/>
          </p:nvSpPr>
          <p:spPr>
            <a:xfrm>
              <a:off x="2773618" y="563785"/>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6 Rectángulo"/>
            <p:cNvSpPr/>
            <p:nvPr/>
          </p:nvSpPr>
          <p:spPr>
            <a:xfrm>
              <a:off x="2786755" y="576922"/>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Los participantes son adversarios</a:t>
              </a:r>
              <a:endParaRPr lang="es-CL" sz="1000" kern="1200" dirty="0"/>
            </a:p>
          </p:txBody>
        </p:sp>
      </p:grpSp>
      <p:grpSp>
        <p:nvGrpSpPr>
          <p:cNvPr id="8" name="7 Grupo"/>
          <p:cNvGrpSpPr/>
          <p:nvPr/>
        </p:nvGrpSpPr>
        <p:grpSpPr>
          <a:xfrm>
            <a:off x="227809" y="1868207"/>
            <a:ext cx="2558241" cy="560660"/>
            <a:chOff x="2773618" y="1124446"/>
            <a:chExt cx="717646" cy="448528"/>
          </a:xfrm>
        </p:grpSpPr>
        <p:sp>
          <p:nvSpPr>
            <p:cNvPr id="9" name="8 Rectángulo redondeado"/>
            <p:cNvSpPr/>
            <p:nvPr/>
          </p:nvSpPr>
          <p:spPr>
            <a:xfrm>
              <a:off x="2773618" y="1124446"/>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9 Rectángulo"/>
            <p:cNvSpPr/>
            <p:nvPr/>
          </p:nvSpPr>
          <p:spPr>
            <a:xfrm>
              <a:off x="2786755" y="1137583"/>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El objetivo es la victoria</a:t>
              </a:r>
              <a:endParaRPr lang="es-CL" sz="1000" kern="1200" dirty="0"/>
            </a:p>
          </p:txBody>
        </p:sp>
      </p:grpSp>
      <p:grpSp>
        <p:nvGrpSpPr>
          <p:cNvPr id="11" name="10 Grupo"/>
          <p:cNvGrpSpPr/>
          <p:nvPr/>
        </p:nvGrpSpPr>
        <p:grpSpPr>
          <a:xfrm>
            <a:off x="227809" y="2428868"/>
            <a:ext cx="2558241" cy="560660"/>
            <a:chOff x="2773618" y="1685107"/>
            <a:chExt cx="717646" cy="448528"/>
          </a:xfrm>
        </p:grpSpPr>
        <p:sp>
          <p:nvSpPr>
            <p:cNvPr id="12" name="11 Rectángulo redondeado"/>
            <p:cNvSpPr/>
            <p:nvPr/>
          </p:nvSpPr>
          <p:spPr>
            <a:xfrm>
              <a:off x="2773618" y="1685107"/>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12 Rectángulo"/>
            <p:cNvSpPr/>
            <p:nvPr/>
          </p:nvSpPr>
          <p:spPr>
            <a:xfrm>
              <a:off x="2786755" y="1698244"/>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exigen concesiones como condición para la negociación</a:t>
              </a:r>
              <a:endParaRPr lang="es-CL" sz="1000" kern="1200" dirty="0"/>
            </a:p>
          </p:txBody>
        </p:sp>
      </p:grpSp>
      <p:grpSp>
        <p:nvGrpSpPr>
          <p:cNvPr id="14" name="13 Grupo"/>
          <p:cNvGrpSpPr/>
          <p:nvPr/>
        </p:nvGrpSpPr>
        <p:grpSpPr>
          <a:xfrm>
            <a:off x="227809" y="2989529"/>
            <a:ext cx="2558241" cy="560660"/>
            <a:chOff x="2773618" y="2245768"/>
            <a:chExt cx="717646" cy="448528"/>
          </a:xfrm>
        </p:grpSpPr>
        <p:sp>
          <p:nvSpPr>
            <p:cNvPr id="15" name="14 Rectángulo redondeado"/>
            <p:cNvSpPr/>
            <p:nvPr/>
          </p:nvSpPr>
          <p:spPr>
            <a:xfrm>
              <a:off x="2773618" y="2245768"/>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15 Rectángulo"/>
            <p:cNvSpPr/>
            <p:nvPr/>
          </p:nvSpPr>
          <p:spPr>
            <a:xfrm>
              <a:off x="2786755" y="2258905"/>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plantean amenazas</a:t>
              </a:r>
              <a:endParaRPr lang="es-CL" sz="1000" kern="1200" dirty="0"/>
            </a:p>
          </p:txBody>
        </p:sp>
      </p:grpSp>
      <p:grpSp>
        <p:nvGrpSpPr>
          <p:cNvPr id="17" name="16 Grupo"/>
          <p:cNvGrpSpPr/>
          <p:nvPr/>
        </p:nvGrpSpPr>
        <p:grpSpPr>
          <a:xfrm>
            <a:off x="227809" y="3550190"/>
            <a:ext cx="2558241" cy="560660"/>
            <a:chOff x="2773618" y="2806429"/>
            <a:chExt cx="717646" cy="448528"/>
          </a:xfrm>
        </p:grpSpPr>
        <p:sp>
          <p:nvSpPr>
            <p:cNvPr id="18" name="17 Rectángulo redondeado"/>
            <p:cNvSpPr/>
            <p:nvPr/>
          </p:nvSpPr>
          <p:spPr>
            <a:xfrm>
              <a:off x="2773618" y="2806429"/>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18 Rectángulo"/>
            <p:cNvSpPr/>
            <p:nvPr/>
          </p:nvSpPr>
          <p:spPr>
            <a:xfrm>
              <a:off x="2786755" y="2819566"/>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aplica presión</a:t>
              </a:r>
              <a:endParaRPr lang="es-CL" sz="1000" kern="1200" dirty="0"/>
            </a:p>
          </p:txBody>
        </p:sp>
      </p:grpSp>
      <p:grpSp>
        <p:nvGrpSpPr>
          <p:cNvPr id="20" name="19 Grupo"/>
          <p:cNvGrpSpPr/>
          <p:nvPr/>
        </p:nvGrpSpPr>
        <p:grpSpPr>
          <a:xfrm>
            <a:off x="227809" y="4110851"/>
            <a:ext cx="2558241" cy="560660"/>
            <a:chOff x="2773618" y="3367090"/>
            <a:chExt cx="717646" cy="448528"/>
          </a:xfrm>
        </p:grpSpPr>
        <p:sp>
          <p:nvSpPr>
            <p:cNvPr id="21" name="20 Rectángulo redondeado"/>
            <p:cNvSpPr/>
            <p:nvPr/>
          </p:nvSpPr>
          <p:spPr>
            <a:xfrm>
              <a:off x="2773618" y="3367090"/>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21 Rectángulo"/>
            <p:cNvSpPr/>
            <p:nvPr/>
          </p:nvSpPr>
          <p:spPr>
            <a:xfrm>
              <a:off x="2786755" y="3380227"/>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mantiene la posición </a:t>
              </a:r>
              <a:endParaRPr lang="es-CL" sz="1000" kern="1200" dirty="0"/>
            </a:p>
          </p:txBody>
        </p:sp>
      </p:grpSp>
      <p:grpSp>
        <p:nvGrpSpPr>
          <p:cNvPr id="23" name="22 Grupo"/>
          <p:cNvGrpSpPr/>
          <p:nvPr/>
        </p:nvGrpSpPr>
        <p:grpSpPr>
          <a:xfrm>
            <a:off x="227809" y="4671512"/>
            <a:ext cx="2558241" cy="560660"/>
            <a:chOff x="2773618" y="3927751"/>
            <a:chExt cx="717646" cy="448528"/>
          </a:xfrm>
        </p:grpSpPr>
        <p:sp>
          <p:nvSpPr>
            <p:cNvPr id="24" name="23 Rectángulo redondeado"/>
            <p:cNvSpPr/>
            <p:nvPr/>
          </p:nvSpPr>
          <p:spPr>
            <a:xfrm>
              <a:off x="2773618" y="3927751"/>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24 Rectángulo"/>
            <p:cNvSpPr/>
            <p:nvPr/>
          </p:nvSpPr>
          <p:spPr>
            <a:xfrm>
              <a:off x="2786755" y="3940888"/>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trata de ganar en un enfrentamiento</a:t>
              </a:r>
              <a:endParaRPr lang="es-CL" sz="1000" kern="1200" dirty="0"/>
            </a:p>
          </p:txBody>
        </p:sp>
      </p:grpSp>
      <p:grpSp>
        <p:nvGrpSpPr>
          <p:cNvPr id="26" name="25 Grupo"/>
          <p:cNvGrpSpPr/>
          <p:nvPr/>
        </p:nvGrpSpPr>
        <p:grpSpPr>
          <a:xfrm>
            <a:off x="227809" y="5232173"/>
            <a:ext cx="2558241" cy="560660"/>
            <a:chOff x="2773618" y="4488412"/>
            <a:chExt cx="717646" cy="448528"/>
          </a:xfrm>
        </p:grpSpPr>
        <p:sp>
          <p:nvSpPr>
            <p:cNvPr id="27" name="26 Rectángulo redondeado"/>
            <p:cNvSpPr/>
            <p:nvPr/>
          </p:nvSpPr>
          <p:spPr>
            <a:xfrm>
              <a:off x="2773618" y="4488412"/>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8" name="27 Rectángulo"/>
            <p:cNvSpPr/>
            <p:nvPr/>
          </p:nvSpPr>
          <p:spPr>
            <a:xfrm>
              <a:off x="2786755" y="4501549"/>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exigen ventajas unilaterales como condición de acuerdo</a:t>
              </a:r>
              <a:endParaRPr lang="es-CL" sz="1000" kern="1200" dirty="0"/>
            </a:p>
          </p:txBody>
        </p:sp>
      </p:grpSp>
      <p:grpSp>
        <p:nvGrpSpPr>
          <p:cNvPr id="29" name="28 Grupo"/>
          <p:cNvGrpSpPr/>
          <p:nvPr/>
        </p:nvGrpSpPr>
        <p:grpSpPr>
          <a:xfrm>
            <a:off x="227809" y="5786454"/>
            <a:ext cx="2558241" cy="560660"/>
            <a:chOff x="1961322" y="5049073"/>
            <a:chExt cx="717646" cy="448528"/>
          </a:xfrm>
        </p:grpSpPr>
        <p:sp>
          <p:nvSpPr>
            <p:cNvPr id="30" name="29 Rectángulo redondeado"/>
            <p:cNvSpPr/>
            <p:nvPr/>
          </p:nvSpPr>
          <p:spPr>
            <a:xfrm>
              <a:off x="1961322" y="5049073"/>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1" name="30 Rectángulo"/>
            <p:cNvSpPr/>
            <p:nvPr/>
          </p:nvSpPr>
          <p:spPr>
            <a:xfrm>
              <a:off x="1974459" y="5062210"/>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insiste en la posiciones primitivas</a:t>
              </a:r>
              <a:endParaRPr lang="es-CL" sz="1000" kern="1200" dirty="0"/>
            </a:p>
          </p:txBody>
        </p:sp>
      </p:grpSp>
      <p:grpSp>
        <p:nvGrpSpPr>
          <p:cNvPr id="32" name="31 Grupo"/>
          <p:cNvGrpSpPr/>
          <p:nvPr/>
        </p:nvGrpSpPr>
        <p:grpSpPr>
          <a:xfrm>
            <a:off x="2928926" y="285728"/>
            <a:ext cx="2714644" cy="844561"/>
            <a:chOff x="3760346" y="3124"/>
            <a:chExt cx="897057" cy="448528"/>
          </a:xfrm>
        </p:grpSpPr>
        <p:sp>
          <p:nvSpPr>
            <p:cNvPr id="33" name="32 Rectángulo redondeado"/>
            <p:cNvSpPr/>
            <p:nvPr/>
          </p:nvSpPr>
          <p:spPr>
            <a:xfrm>
              <a:off x="3760346" y="3124"/>
              <a:ext cx="897057" cy="44852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33 Rectángulo"/>
            <p:cNvSpPr/>
            <p:nvPr/>
          </p:nvSpPr>
          <p:spPr>
            <a:xfrm>
              <a:off x="3773483" y="16261"/>
              <a:ext cx="870783" cy="4222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CL" sz="3200" kern="1200" dirty="0" smtClean="0"/>
                <a:t>BLANDA</a:t>
              </a:r>
              <a:endParaRPr lang="es-CL" sz="3200" kern="1200" dirty="0"/>
            </a:p>
          </p:txBody>
        </p:sp>
      </p:grpSp>
      <p:grpSp>
        <p:nvGrpSpPr>
          <p:cNvPr id="35" name="34 Grupo"/>
          <p:cNvGrpSpPr/>
          <p:nvPr/>
        </p:nvGrpSpPr>
        <p:grpSpPr>
          <a:xfrm>
            <a:off x="3000363" y="1268636"/>
            <a:ext cx="2606671" cy="604034"/>
            <a:chOff x="3939757" y="563785"/>
            <a:chExt cx="717646" cy="448528"/>
          </a:xfrm>
        </p:grpSpPr>
        <p:sp>
          <p:nvSpPr>
            <p:cNvPr id="36" name="35 Rectángulo redondeado"/>
            <p:cNvSpPr/>
            <p:nvPr/>
          </p:nvSpPr>
          <p:spPr>
            <a:xfrm>
              <a:off x="3939757" y="563785"/>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7" name="36 Rectángulo"/>
            <p:cNvSpPr/>
            <p:nvPr/>
          </p:nvSpPr>
          <p:spPr>
            <a:xfrm>
              <a:off x="3952894" y="576922"/>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Los participantes son amigos</a:t>
              </a:r>
              <a:endParaRPr lang="es-CL" sz="1000" kern="1200" dirty="0"/>
            </a:p>
          </p:txBody>
        </p:sp>
      </p:grpSp>
      <p:grpSp>
        <p:nvGrpSpPr>
          <p:cNvPr id="38" name="37 Grupo"/>
          <p:cNvGrpSpPr/>
          <p:nvPr/>
        </p:nvGrpSpPr>
        <p:grpSpPr>
          <a:xfrm>
            <a:off x="3000363" y="1829297"/>
            <a:ext cx="2606671" cy="604034"/>
            <a:chOff x="3939757" y="1124446"/>
            <a:chExt cx="717646" cy="448528"/>
          </a:xfrm>
        </p:grpSpPr>
        <p:sp>
          <p:nvSpPr>
            <p:cNvPr id="39" name="38 Rectángulo redondeado"/>
            <p:cNvSpPr/>
            <p:nvPr/>
          </p:nvSpPr>
          <p:spPr>
            <a:xfrm>
              <a:off x="3939757" y="1124446"/>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39 Rectángulo"/>
            <p:cNvSpPr/>
            <p:nvPr/>
          </p:nvSpPr>
          <p:spPr>
            <a:xfrm>
              <a:off x="3952894" y="1137583"/>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El objetivo es lograr un acuerdo</a:t>
              </a:r>
              <a:endParaRPr lang="es-CL" sz="1000" kern="1200" dirty="0"/>
            </a:p>
          </p:txBody>
        </p:sp>
      </p:grpSp>
      <p:grpSp>
        <p:nvGrpSpPr>
          <p:cNvPr id="41" name="40 Grupo"/>
          <p:cNvGrpSpPr/>
          <p:nvPr/>
        </p:nvGrpSpPr>
        <p:grpSpPr>
          <a:xfrm>
            <a:off x="3000363" y="2389958"/>
            <a:ext cx="2606671" cy="604034"/>
            <a:chOff x="3939757" y="1685107"/>
            <a:chExt cx="717646" cy="448528"/>
          </a:xfrm>
        </p:grpSpPr>
        <p:sp>
          <p:nvSpPr>
            <p:cNvPr id="42" name="41 Rectángulo redondeado"/>
            <p:cNvSpPr/>
            <p:nvPr/>
          </p:nvSpPr>
          <p:spPr>
            <a:xfrm>
              <a:off x="3939757" y="1685107"/>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3" name="42 Rectángulo"/>
            <p:cNvSpPr/>
            <p:nvPr/>
          </p:nvSpPr>
          <p:spPr>
            <a:xfrm>
              <a:off x="3952894" y="1698244"/>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hacen para cultivar la relación</a:t>
              </a:r>
              <a:endParaRPr lang="es-CL" sz="1000" kern="1200" dirty="0"/>
            </a:p>
          </p:txBody>
        </p:sp>
      </p:grpSp>
      <p:grpSp>
        <p:nvGrpSpPr>
          <p:cNvPr id="44" name="43 Grupo"/>
          <p:cNvGrpSpPr/>
          <p:nvPr/>
        </p:nvGrpSpPr>
        <p:grpSpPr>
          <a:xfrm>
            <a:off x="3000363" y="2950619"/>
            <a:ext cx="2606671" cy="604034"/>
            <a:chOff x="3939757" y="2245768"/>
            <a:chExt cx="717646" cy="448528"/>
          </a:xfrm>
        </p:grpSpPr>
        <p:sp>
          <p:nvSpPr>
            <p:cNvPr id="45" name="44 Rectángulo redondeado"/>
            <p:cNvSpPr/>
            <p:nvPr/>
          </p:nvSpPr>
          <p:spPr>
            <a:xfrm>
              <a:off x="3939757" y="2245768"/>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6" name="45 Rectángulo"/>
            <p:cNvSpPr/>
            <p:nvPr/>
          </p:nvSpPr>
          <p:spPr>
            <a:xfrm>
              <a:off x="3952894" y="2258905"/>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efectúan ofertas</a:t>
              </a:r>
              <a:endParaRPr lang="es-CL" sz="1000" kern="1200" dirty="0"/>
            </a:p>
          </p:txBody>
        </p:sp>
      </p:grpSp>
      <p:grpSp>
        <p:nvGrpSpPr>
          <p:cNvPr id="47" name="46 Grupo"/>
          <p:cNvGrpSpPr/>
          <p:nvPr/>
        </p:nvGrpSpPr>
        <p:grpSpPr>
          <a:xfrm>
            <a:off x="3000363" y="3511280"/>
            <a:ext cx="2606671" cy="604034"/>
            <a:chOff x="3939757" y="2806429"/>
            <a:chExt cx="717646" cy="448528"/>
          </a:xfrm>
        </p:grpSpPr>
        <p:sp>
          <p:nvSpPr>
            <p:cNvPr id="48" name="47 Rectángulo redondeado"/>
            <p:cNvSpPr/>
            <p:nvPr/>
          </p:nvSpPr>
          <p:spPr>
            <a:xfrm>
              <a:off x="3939757" y="2806429"/>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9" name="48 Rectángulo"/>
            <p:cNvSpPr/>
            <p:nvPr/>
          </p:nvSpPr>
          <p:spPr>
            <a:xfrm>
              <a:off x="3952894" y="2819566"/>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cede ante la presión</a:t>
              </a:r>
              <a:endParaRPr lang="es-CL" sz="1000" kern="1200" dirty="0"/>
            </a:p>
          </p:txBody>
        </p:sp>
      </p:grpSp>
      <p:grpSp>
        <p:nvGrpSpPr>
          <p:cNvPr id="50" name="49 Grupo"/>
          <p:cNvGrpSpPr/>
          <p:nvPr/>
        </p:nvGrpSpPr>
        <p:grpSpPr>
          <a:xfrm>
            <a:off x="3000363" y="4071941"/>
            <a:ext cx="2606671" cy="604034"/>
            <a:chOff x="3939757" y="3367090"/>
            <a:chExt cx="717646" cy="448528"/>
          </a:xfrm>
        </p:grpSpPr>
        <p:sp>
          <p:nvSpPr>
            <p:cNvPr id="51" name="50 Rectángulo redondeado"/>
            <p:cNvSpPr/>
            <p:nvPr/>
          </p:nvSpPr>
          <p:spPr>
            <a:xfrm>
              <a:off x="3939757" y="3367090"/>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2" name="51 Rectángulo"/>
            <p:cNvSpPr/>
            <p:nvPr/>
          </p:nvSpPr>
          <p:spPr>
            <a:xfrm>
              <a:off x="3952894" y="3380227"/>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cambia fácilmente de posición</a:t>
              </a:r>
              <a:endParaRPr lang="es-CL" sz="1000" kern="1200" dirty="0"/>
            </a:p>
          </p:txBody>
        </p:sp>
      </p:grpSp>
      <p:grpSp>
        <p:nvGrpSpPr>
          <p:cNvPr id="53" name="52 Grupo"/>
          <p:cNvGrpSpPr/>
          <p:nvPr/>
        </p:nvGrpSpPr>
        <p:grpSpPr>
          <a:xfrm>
            <a:off x="3000363" y="4632602"/>
            <a:ext cx="2606671" cy="604034"/>
            <a:chOff x="3939757" y="3927751"/>
            <a:chExt cx="717646" cy="448528"/>
          </a:xfrm>
        </p:grpSpPr>
        <p:sp>
          <p:nvSpPr>
            <p:cNvPr id="54" name="53 Rectángulo redondeado"/>
            <p:cNvSpPr/>
            <p:nvPr/>
          </p:nvSpPr>
          <p:spPr>
            <a:xfrm>
              <a:off x="3939757" y="3927751"/>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5" name="54 Rectángulo"/>
            <p:cNvSpPr/>
            <p:nvPr/>
          </p:nvSpPr>
          <p:spPr>
            <a:xfrm>
              <a:off x="3952894" y="3940888"/>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trata de evitar un enfrentamiento</a:t>
              </a:r>
              <a:endParaRPr lang="es-CL" sz="1000" kern="1200" dirty="0"/>
            </a:p>
          </p:txBody>
        </p:sp>
      </p:grpSp>
      <p:grpSp>
        <p:nvGrpSpPr>
          <p:cNvPr id="56" name="55 Grupo"/>
          <p:cNvGrpSpPr/>
          <p:nvPr/>
        </p:nvGrpSpPr>
        <p:grpSpPr>
          <a:xfrm>
            <a:off x="3000363" y="5193263"/>
            <a:ext cx="2606671" cy="604034"/>
            <a:chOff x="3939757" y="4488412"/>
            <a:chExt cx="717646" cy="448528"/>
          </a:xfrm>
        </p:grpSpPr>
        <p:sp>
          <p:nvSpPr>
            <p:cNvPr id="57" name="56 Rectángulo redondeado"/>
            <p:cNvSpPr/>
            <p:nvPr/>
          </p:nvSpPr>
          <p:spPr>
            <a:xfrm>
              <a:off x="3939757" y="4488412"/>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8" name="57 Rectángulo"/>
            <p:cNvSpPr/>
            <p:nvPr/>
          </p:nvSpPr>
          <p:spPr>
            <a:xfrm>
              <a:off x="3952894" y="4501549"/>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aceptan perdidas unilaterales para lograr un acuerdo</a:t>
              </a:r>
              <a:endParaRPr lang="es-CL" sz="1000" kern="1200" dirty="0"/>
            </a:p>
          </p:txBody>
        </p:sp>
      </p:grpSp>
      <p:grpSp>
        <p:nvGrpSpPr>
          <p:cNvPr id="59" name="58 Grupo"/>
          <p:cNvGrpSpPr/>
          <p:nvPr/>
        </p:nvGrpSpPr>
        <p:grpSpPr>
          <a:xfrm>
            <a:off x="3000363" y="5753924"/>
            <a:ext cx="2606671" cy="604034"/>
            <a:chOff x="3939757" y="5049073"/>
            <a:chExt cx="717646" cy="448528"/>
          </a:xfrm>
        </p:grpSpPr>
        <p:sp>
          <p:nvSpPr>
            <p:cNvPr id="60" name="59 Rectángulo redondeado"/>
            <p:cNvSpPr/>
            <p:nvPr/>
          </p:nvSpPr>
          <p:spPr>
            <a:xfrm>
              <a:off x="3939757" y="5049073"/>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1" name="60 Rectángulo"/>
            <p:cNvSpPr/>
            <p:nvPr/>
          </p:nvSpPr>
          <p:spPr>
            <a:xfrm>
              <a:off x="3952894" y="5062210"/>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insiste en lograr un acuerdo </a:t>
              </a:r>
              <a:endParaRPr lang="es-CL" sz="1000" kern="1200" dirty="0"/>
            </a:p>
          </p:txBody>
        </p:sp>
      </p:grpSp>
      <p:grpSp>
        <p:nvGrpSpPr>
          <p:cNvPr id="62" name="61 Grupo"/>
          <p:cNvGrpSpPr/>
          <p:nvPr/>
        </p:nvGrpSpPr>
        <p:grpSpPr>
          <a:xfrm>
            <a:off x="5857884" y="1296638"/>
            <a:ext cx="3143240" cy="576032"/>
            <a:chOff x="5061079" y="563785"/>
            <a:chExt cx="717646" cy="448528"/>
          </a:xfrm>
        </p:grpSpPr>
        <p:sp>
          <p:nvSpPr>
            <p:cNvPr id="63" name="62 Rectángulo redondeado"/>
            <p:cNvSpPr/>
            <p:nvPr/>
          </p:nvSpPr>
          <p:spPr>
            <a:xfrm>
              <a:off x="5061079" y="563785"/>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4" name="63 Rectángulo"/>
            <p:cNvSpPr/>
            <p:nvPr/>
          </p:nvSpPr>
          <p:spPr>
            <a:xfrm>
              <a:off x="5074216" y="576922"/>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Los participantes están tratando de solucionar un problema</a:t>
              </a:r>
              <a:endParaRPr lang="es-CL" sz="1000" kern="1200" dirty="0"/>
            </a:p>
          </p:txBody>
        </p:sp>
      </p:grpSp>
      <p:grpSp>
        <p:nvGrpSpPr>
          <p:cNvPr id="65" name="64 Grupo"/>
          <p:cNvGrpSpPr/>
          <p:nvPr/>
        </p:nvGrpSpPr>
        <p:grpSpPr>
          <a:xfrm>
            <a:off x="5857884" y="1857299"/>
            <a:ext cx="3143240" cy="576032"/>
            <a:chOff x="5061079" y="1124446"/>
            <a:chExt cx="717646" cy="448528"/>
          </a:xfrm>
        </p:grpSpPr>
        <p:sp>
          <p:nvSpPr>
            <p:cNvPr id="66" name="65 Rectángulo redondeado"/>
            <p:cNvSpPr/>
            <p:nvPr/>
          </p:nvSpPr>
          <p:spPr>
            <a:xfrm>
              <a:off x="5061079" y="1124446"/>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7" name="66 Rectángulo"/>
            <p:cNvSpPr/>
            <p:nvPr/>
          </p:nvSpPr>
          <p:spPr>
            <a:xfrm>
              <a:off x="5074216" y="1137583"/>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El objetivo es mantener los beneficios y mejorar la relación a largo plazo</a:t>
              </a:r>
              <a:endParaRPr lang="es-CL" sz="1000" kern="1200" dirty="0"/>
            </a:p>
          </p:txBody>
        </p:sp>
      </p:grpSp>
      <p:grpSp>
        <p:nvGrpSpPr>
          <p:cNvPr id="68" name="67 Grupo"/>
          <p:cNvGrpSpPr/>
          <p:nvPr/>
        </p:nvGrpSpPr>
        <p:grpSpPr>
          <a:xfrm>
            <a:off x="5857884" y="2417960"/>
            <a:ext cx="3143240" cy="576032"/>
            <a:chOff x="5061079" y="1685107"/>
            <a:chExt cx="717646" cy="448528"/>
          </a:xfrm>
        </p:grpSpPr>
        <p:sp>
          <p:nvSpPr>
            <p:cNvPr id="69" name="68 Rectángulo redondeado"/>
            <p:cNvSpPr/>
            <p:nvPr/>
          </p:nvSpPr>
          <p:spPr>
            <a:xfrm>
              <a:off x="5061079" y="1685107"/>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0" name="69 Rectángulo"/>
            <p:cNvSpPr/>
            <p:nvPr/>
          </p:nvSpPr>
          <p:spPr>
            <a:xfrm>
              <a:off x="5074216" y="1698244"/>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separa a las personas del problema y las concesiones se hacen cuando los meritos lo aconsejan</a:t>
              </a:r>
              <a:endParaRPr lang="es-CL" sz="1000" kern="1200" dirty="0"/>
            </a:p>
          </p:txBody>
        </p:sp>
      </p:grpSp>
      <p:grpSp>
        <p:nvGrpSpPr>
          <p:cNvPr id="71" name="70 Grupo"/>
          <p:cNvGrpSpPr/>
          <p:nvPr/>
        </p:nvGrpSpPr>
        <p:grpSpPr>
          <a:xfrm>
            <a:off x="5857884" y="2978621"/>
            <a:ext cx="3143240" cy="576032"/>
            <a:chOff x="5061079" y="2245768"/>
            <a:chExt cx="717646" cy="448528"/>
          </a:xfrm>
        </p:grpSpPr>
        <p:sp>
          <p:nvSpPr>
            <p:cNvPr id="72" name="71 Rectángulo redondeado"/>
            <p:cNvSpPr/>
            <p:nvPr/>
          </p:nvSpPr>
          <p:spPr>
            <a:xfrm>
              <a:off x="5061079" y="2245768"/>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3" name="72 Rectángulo"/>
            <p:cNvSpPr/>
            <p:nvPr/>
          </p:nvSpPr>
          <p:spPr>
            <a:xfrm>
              <a:off x="5074216" y="2258905"/>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exploran intereses</a:t>
              </a:r>
              <a:endParaRPr lang="es-CL" sz="1000" kern="1200" dirty="0"/>
            </a:p>
          </p:txBody>
        </p:sp>
      </p:grpSp>
      <p:grpSp>
        <p:nvGrpSpPr>
          <p:cNvPr id="74" name="73 Grupo"/>
          <p:cNvGrpSpPr/>
          <p:nvPr/>
        </p:nvGrpSpPr>
        <p:grpSpPr>
          <a:xfrm>
            <a:off x="5857884" y="3539282"/>
            <a:ext cx="3143240" cy="576032"/>
            <a:chOff x="5061079" y="2806429"/>
            <a:chExt cx="717646" cy="448528"/>
          </a:xfrm>
        </p:grpSpPr>
        <p:sp>
          <p:nvSpPr>
            <p:cNvPr id="75" name="74 Rectángulo redondeado"/>
            <p:cNvSpPr/>
            <p:nvPr/>
          </p:nvSpPr>
          <p:spPr>
            <a:xfrm>
              <a:off x="5061079" y="2806429"/>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6" name="75 Rectángulo"/>
            <p:cNvSpPr/>
            <p:nvPr/>
          </p:nvSpPr>
          <p:spPr>
            <a:xfrm>
              <a:off x="5074216" y="2819566"/>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razona y se cede ante los intereses, no ante presiones</a:t>
              </a:r>
              <a:endParaRPr lang="es-CL" sz="1000" kern="1200" dirty="0"/>
            </a:p>
          </p:txBody>
        </p:sp>
      </p:grpSp>
      <p:grpSp>
        <p:nvGrpSpPr>
          <p:cNvPr id="77" name="76 Grupo"/>
          <p:cNvGrpSpPr/>
          <p:nvPr/>
        </p:nvGrpSpPr>
        <p:grpSpPr>
          <a:xfrm>
            <a:off x="5857884" y="4099943"/>
            <a:ext cx="3143240" cy="576032"/>
            <a:chOff x="5061079" y="3367090"/>
            <a:chExt cx="717646" cy="448528"/>
          </a:xfrm>
        </p:grpSpPr>
        <p:sp>
          <p:nvSpPr>
            <p:cNvPr id="78" name="77 Rectángulo redondeado"/>
            <p:cNvSpPr/>
            <p:nvPr/>
          </p:nvSpPr>
          <p:spPr>
            <a:xfrm>
              <a:off x="5061079" y="3367090"/>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9" name="78 Rectángulo"/>
            <p:cNvSpPr/>
            <p:nvPr/>
          </p:nvSpPr>
          <p:spPr>
            <a:xfrm>
              <a:off x="5074216" y="3380227"/>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insiste en los intereses, no en las posiciones</a:t>
              </a:r>
              <a:endParaRPr lang="es-CL" sz="1000" kern="1200" dirty="0"/>
            </a:p>
          </p:txBody>
        </p:sp>
      </p:grpSp>
      <p:grpSp>
        <p:nvGrpSpPr>
          <p:cNvPr id="80" name="79 Grupo"/>
          <p:cNvGrpSpPr/>
          <p:nvPr/>
        </p:nvGrpSpPr>
        <p:grpSpPr>
          <a:xfrm>
            <a:off x="5857884" y="4660604"/>
            <a:ext cx="3143240" cy="576032"/>
            <a:chOff x="5061079" y="3927751"/>
            <a:chExt cx="717646" cy="448528"/>
          </a:xfrm>
        </p:grpSpPr>
        <p:sp>
          <p:nvSpPr>
            <p:cNvPr id="81" name="80 Rectángulo redondeado"/>
            <p:cNvSpPr/>
            <p:nvPr/>
          </p:nvSpPr>
          <p:spPr>
            <a:xfrm>
              <a:off x="5061079" y="3927751"/>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2" name="81 Rectángulo"/>
            <p:cNvSpPr/>
            <p:nvPr/>
          </p:nvSpPr>
          <p:spPr>
            <a:xfrm>
              <a:off x="5074216" y="3940888"/>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trata de buscar una solución basada en criterios independientes</a:t>
              </a:r>
              <a:endParaRPr lang="es-CL" sz="1000" kern="1200" dirty="0"/>
            </a:p>
          </p:txBody>
        </p:sp>
      </p:grpSp>
      <p:grpSp>
        <p:nvGrpSpPr>
          <p:cNvPr id="83" name="82 Grupo"/>
          <p:cNvGrpSpPr/>
          <p:nvPr/>
        </p:nvGrpSpPr>
        <p:grpSpPr>
          <a:xfrm>
            <a:off x="5857884" y="5221265"/>
            <a:ext cx="3143240" cy="576032"/>
            <a:chOff x="5061079" y="4488412"/>
            <a:chExt cx="717646" cy="448528"/>
          </a:xfrm>
        </p:grpSpPr>
        <p:sp>
          <p:nvSpPr>
            <p:cNvPr id="84" name="83 Rectángulo redondeado"/>
            <p:cNvSpPr/>
            <p:nvPr/>
          </p:nvSpPr>
          <p:spPr>
            <a:xfrm>
              <a:off x="5061079" y="4488412"/>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5" name="84 Rectángulo"/>
            <p:cNvSpPr/>
            <p:nvPr/>
          </p:nvSpPr>
          <p:spPr>
            <a:xfrm>
              <a:off x="5074216" y="4501549"/>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crean múltiples opciones para mutuo beneficio</a:t>
              </a:r>
              <a:endParaRPr lang="es-CL" sz="1000" kern="1200" dirty="0"/>
            </a:p>
          </p:txBody>
        </p:sp>
      </p:grpSp>
      <p:grpSp>
        <p:nvGrpSpPr>
          <p:cNvPr id="86" name="85 Grupo"/>
          <p:cNvGrpSpPr/>
          <p:nvPr/>
        </p:nvGrpSpPr>
        <p:grpSpPr>
          <a:xfrm>
            <a:off x="5857884" y="5781926"/>
            <a:ext cx="3143240" cy="576032"/>
            <a:chOff x="5061079" y="5049073"/>
            <a:chExt cx="717646" cy="448528"/>
          </a:xfrm>
        </p:grpSpPr>
        <p:sp>
          <p:nvSpPr>
            <p:cNvPr id="87" name="86 Rectángulo redondeado"/>
            <p:cNvSpPr/>
            <p:nvPr/>
          </p:nvSpPr>
          <p:spPr>
            <a:xfrm>
              <a:off x="5061079" y="5049073"/>
              <a:ext cx="717646" cy="448528"/>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8" name="87 Rectángulo"/>
            <p:cNvSpPr/>
            <p:nvPr/>
          </p:nvSpPr>
          <p:spPr>
            <a:xfrm>
              <a:off x="5074216" y="5062210"/>
              <a:ext cx="691372" cy="422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7620" rIns="11430" bIns="7620" numCol="1" spcCol="1270" anchor="ctr" anchorCtr="0">
              <a:noAutofit/>
            </a:bodyPr>
            <a:lstStyle/>
            <a:p>
              <a:pPr lvl="0" algn="ctr" defTabSz="266700">
                <a:lnSpc>
                  <a:spcPct val="90000"/>
                </a:lnSpc>
                <a:spcBef>
                  <a:spcPct val="0"/>
                </a:spcBef>
                <a:spcAft>
                  <a:spcPct val="35000"/>
                </a:spcAft>
              </a:pPr>
              <a:r>
                <a:rPr lang="es-CL" sz="1000" kern="1200" dirty="0" smtClean="0"/>
                <a:t>Se insiste en la aplicación de criterios objetivos</a:t>
              </a:r>
              <a:endParaRPr lang="es-CL" sz="1000" kern="1200" dirty="0"/>
            </a:p>
          </p:txBody>
        </p:sp>
      </p:grpSp>
      <p:grpSp>
        <p:nvGrpSpPr>
          <p:cNvPr id="89" name="88 Grupo"/>
          <p:cNvGrpSpPr/>
          <p:nvPr/>
        </p:nvGrpSpPr>
        <p:grpSpPr>
          <a:xfrm>
            <a:off x="6072198" y="285728"/>
            <a:ext cx="2714644" cy="844561"/>
            <a:chOff x="3760346" y="3124"/>
            <a:chExt cx="897057" cy="448528"/>
          </a:xfrm>
        </p:grpSpPr>
        <p:sp>
          <p:nvSpPr>
            <p:cNvPr id="90" name="89 Rectángulo redondeado"/>
            <p:cNvSpPr/>
            <p:nvPr/>
          </p:nvSpPr>
          <p:spPr>
            <a:xfrm>
              <a:off x="3760346" y="3124"/>
              <a:ext cx="897057" cy="44852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1" name="90 Rectángulo"/>
            <p:cNvSpPr/>
            <p:nvPr/>
          </p:nvSpPr>
          <p:spPr>
            <a:xfrm>
              <a:off x="3773483" y="16261"/>
              <a:ext cx="870783" cy="4222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CL" sz="3200" kern="1200" dirty="0" smtClean="0"/>
                <a:t>OBJETIVA</a:t>
              </a:r>
              <a:endParaRPr lang="es-CL" sz="3200" kern="1200" dirty="0"/>
            </a:p>
          </p:txBody>
        </p:sp>
      </p:grpSp>
    </p:spTree>
    <p:extLst>
      <p:ext uri="{BB962C8B-B14F-4D97-AF65-F5344CB8AC3E}">
        <p14:creationId xmlns:p14="http://schemas.microsoft.com/office/powerpoint/2010/main" val="632342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20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89"/>
                                        </p:tgtEl>
                                        <p:attrNameLst>
                                          <p:attrName>style.visibility</p:attrName>
                                        </p:attrNameLst>
                                      </p:cBhvr>
                                      <p:to>
                                        <p:strVal val="visible"/>
                                      </p:to>
                                    </p:set>
                                    <p:animEffect transition="in" filter="fade">
                                      <p:cBhvr>
                                        <p:cTn id="13" dur="2000"/>
                                        <p:tgtEl>
                                          <p:spTgt spid="8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2000"/>
                                        <p:tgtEl>
                                          <p:spTgt spid="35"/>
                                        </p:tgtEl>
                                      </p:cBhvr>
                                    </p:animEffect>
                                  </p:childTnLst>
                                </p:cTn>
                              </p:par>
                              <p:par>
                                <p:cTn id="22" presetID="10" presetClass="entr" presetSubtype="0" fill="hold" nodeType="with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2000"/>
                                        <p:tgtEl>
                                          <p:spTgt spid="6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2000"/>
                                        <p:tgtEl>
                                          <p:spTgt spid="8"/>
                                        </p:tgtEl>
                                      </p:cBhvr>
                                    </p:animEffect>
                                  </p:childTnLst>
                                </p:cTn>
                              </p:par>
                              <p:par>
                                <p:cTn id="30" presetID="10" presetClass="entr" presetSubtype="0" fill="hold"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2000"/>
                                        <p:tgtEl>
                                          <p:spTgt spid="38"/>
                                        </p:tgtEl>
                                      </p:cBhvr>
                                    </p:animEffect>
                                  </p:childTnLst>
                                </p:cTn>
                              </p:par>
                              <p:par>
                                <p:cTn id="33" presetID="10" presetClass="entr" presetSubtype="0" fill="hold" nodeType="withEffect">
                                  <p:stCondLst>
                                    <p:cond delay="0"/>
                                  </p:stCondLst>
                                  <p:childTnLst>
                                    <p:set>
                                      <p:cBhvr>
                                        <p:cTn id="34" dur="1" fill="hold">
                                          <p:stCondLst>
                                            <p:cond delay="0"/>
                                          </p:stCondLst>
                                        </p:cTn>
                                        <p:tgtEl>
                                          <p:spTgt spid="65"/>
                                        </p:tgtEl>
                                        <p:attrNameLst>
                                          <p:attrName>style.visibility</p:attrName>
                                        </p:attrNameLst>
                                      </p:cBhvr>
                                      <p:to>
                                        <p:strVal val="visible"/>
                                      </p:to>
                                    </p:set>
                                    <p:animEffect transition="in" filter="fade">
                                      <p:cBhvr>
                                        <p:cTn id="35" dur="2000"/>
                                        <p:tgtEl>
                                          <p:spTgt spid="6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2000"/>
                                        <p:tgtEl>
                                          <p:spTgt spid="11"/>
                                        </p:tgtEl>
                                      </p:cBhvr>
                                    </p:animEffect>
                                  </p:childTnLst>
                                </p:cTn>
                              </p:par>
                              <p:par>
                                <p:cTn id="41" presetID="10"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fade">
                                      <p:cBhvr>
                                        <p:cTn id="43" dur="2000"/>
                                        <p:tgtEl>
                                          <p:spTgt spid="41"/>
                                        </p:tgtEl>
                                      </p:cBhvr>
                                    </p:animEffect>
                                  </p:childTnLst>
                                </p:cTn>
                              </p:par>
                              <p:par>
                                <p:cTn id="44" presetID="10" presetClass="entr" presetSubtype="0" fill="hold" nodeType="with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fade">
                                      <p:cBhvr>
                                        <p:cTn id="46" dur="2000"/>
                                        <p:tgtEl>
                                          <p:spTgt spid="6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par>
                                <p:cTn id="52" presetID="10" presetClass="entr" presetSubtype="0" fill="hold"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fade">
                                      <p:cBhvr>
                                        <p:cTn id="54" dur="2000"/>
                                        <p:tgtEl>
                                          <p:spTgt spid="44"/>
                                        </p:tgtEl>
                                      </p:cBhvr>
                                    </p:animEffect>
                                  </p:childTnLst>
                                </p:cTn>
                              </p:par>
                              <p:par>
                                <p:cTn id="55" presetID="10" presetClass="entr" presetSubtype="0"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2000"/>
                                        <p:tgtEl>
                                          <p:spTgt spid="7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2000"/>
                                        <p:tgtEl>
                                          <p:spTgt spid="17"/>
                                        </p:tgtEl>
                                      </p:cBhvr>
                                    </p:animEffect>
                                  </p:childTnLst>
                                </p:cTn>
                              </p:par>
                              <p:par>
                                <p:cTn id="63" presetID="10" presetClass="entr" presetSubtype="0" fill="hold" nodeType="with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fade">
                                      <p:cBhvr>
                                        <p:cTn id="65" dur="2000"/>
                                        <p:tgtEl>
                                          <p:spTgt spid="47"/>
                                        </p:tgtEl>
                                      </p:cBhvr>
                                    </p:animEffect>
                                  </p:childTnLst>
                                </p:cTn>
                              </p:par>
                              <p:par>
                                <p:cTn id="66" presetID="10" presetClass="entr" presetSubtype="0" fill="hold" nodeType="withEffect">
                                  <p:stCondLst>
                                    <p:cond delay="0"/>
                                  </p:stCondLst>
                                  <p:childTnLst>
                                    <p:set>
                                      <p:cBhvr>
                                        <p:cTn id="67" dur="1" fill="hold">
                                          <p:stCondLst>
                                            <p:cond delay="0"/>
                                          </p:stCondLst>
                                        </p:cTn>
                                        <p:tgtEl>
                                          <p:spTgt spid="74"/>
                                        </p:tgtEl>
                                        <p:attrNameLst>
                                          <p:attrName>style.visibility</p:attrName>
                                        </p:attrNameLst>
                                      </p:cBhvr>
                                      <p:to>
                                        <p:strVal val="visible"/>
                                      </p:to>
                                    </p:set>
                                    <p:animEffect transition="in" filter="fade">
                                      <p:cBhvr>
                                        <p:cTn id="68" dur="2000"/>
                                        <p:tgtEl>
                                          <p:spTgt spid="74"/>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2000"/>
                                        <p:tgtEl>
                                          <p:spTgt spid="20"/>
                                        </p:tgtEl>
                                      </p:cBhvr>
                                    </p:animEffect>
                                  </p:childTnLst>
                                </p:cTn>
                              </p:par>
                              <p:par>
                                <p:cTn id="74" presetID="10" presetClass="entr" presetSubtype="0" fill="hold"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2000"/>
                                        <p:tgtEl>
                                          <p:spTgt spid="50"/>
                                        </p:tgtEl>
                                      </p:cBhvr>
                                    </p:animEffect>
                                  </p:childTnLst>
                                </p:cTn>
                              </p:par>
                              <p:par>
                                <p:cTn id="77" presetID="10" presetClass="entr" presetSubtype="0" fill="hold" nodeType="withEffect">
                                  <p:stCondLst>
                                    <p:cond delay="0"/>
                                  </p:stCondLst>
                                  <p:childTnLst>
                                    <p:set>
                                      <p:cBhvr>
                                        <p:cTn id="78" dur="1" fill="hold">
                                          <p:stCondLst>
                                            <p:cond delay="0"/>
                                          </p:stCondLst>
                                        </p:cTn>
                                        <p:tgtEl>
                                          <p:spTgt spid="77"/>
                                        </p:tgtEl>
                                        <p:attrNameLst>
                                          <p:attrName>style.visibility</p:attrName>
                                        </p:attrNameLst>
                                      </p:cBhvr>
                                      <p:to>
                                        <p:strVal val="visible"/>
                                      </p:to>
                                    </p:set>
                                    <p:animEffect transition="in" filter="fade">
                                      <p:cBhvr>
                                        <p:cTn id="79" dur="2000"/>
                                        <p:tgtEl>
                                          <p:spTgt spid="7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fade">
                                      <p:cBhvr>
                                        <p:cTn id="84" dur="2000"/>
                                        <p:tgtEl>
                                          <p:spTgt spid="23"/>
                                        </p:tgtEl>
                                      </p:cBhvr>
                                    </p:animEffect>
                                  </p:childTnLst>
                                </p:cTn>
                              </p:par>
                              <p:par>
                                <p:cTn id="85" presetID="10" presetClass="entr" presetSubtype="0"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fade">
                                      <p:cBhvr>
                                        <p:cTn id="87" dur="2000"/>
                                        <p:tgtEl>
                                          <p:spTgt spid="53"/>
                                        </p:tgtEl>
                                      </p:cBhvr>
                                    </p:animEffect>
                                  </p:childTnLst>
                                </p:cTn>
                              </p:par>
                              <p:par>
                                <p:cTn id="88" presetID="10" presetClass="entr" presetSubtype="0" fill="hold" nodeType="withEffect">
                                  <p:stCondLst>
                                    <p:cond delay="0"/>
                                  </p:stCondLst>
                                  <p:childTnLst>
                                    <p:set>
                                      <p:cBhvr>
                                        <p:cTn id="89" dur="1" fill="hold">
                                          <p:stCondLst>
                                            <p:cond delay="0"/>
                                          </p:stCondLst>
                                        </p:cTn>
                                        <p:tgtEl>
                                          <p:spTgt spid="80"/>
                                        </p:tgtEl>
                                        <p:attrNameLst>
                                          <p:attrName>style.visibility</p:attrName>
                                        </p:attrNameLst>
                                      </p:cBhvr>
                                      <p:to>
                                        <p:strVal val="visible"/>
                                      </p:to>
                                    </p:set>
                                    <p:animEffect transition="in" filter="fade">
                                      <p:cBhvr>
                                        <p:cTn id="90" dur="2000"/>
                                        <p:tgtEl>
                                          <p:spTgt spid="80"/>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fade">
                                      <p:cBhvr>
                                        <p:cTn id="95" dur="2000"/>
                                        <p:tgtEl>
                                          <p:spTgt spid="26"/>
                                        </p:tgtEl>
                                      </p:cBhvr>
                                    </p:animEffect>
                                  </p:childTnLst>
                                </p:cTn>
                              </p:par>
                              <p:par>
                                <p:cTn id="96" presetID="10" presetClass="entr" presetSubtype="0" fill="hold" nodeType="withEffect">
                                  <p:stCondLst>
                                    <p:cond delay="0"/>
                                  </p:stCondLst>
                                  <p:childTnLst>
                                    <p:set>
                                      <p:cBhvr>
                                        <p:cTn id="97" dur="1" fill="hold">
                                          <p:stCondLst>
                                            <p:cond delay="0"/>
                                          </p:stCondLst>
                                        </p:cTn>
                                        <p:tgtEl>
                                          <p:spTgt spid="56"/>
                                        </p:tgtEl>
                                        <p:attrNameLst>
                                          <p:attrName>style.visibility</p:attrName>
                                        </p:attrNameLst>
                                      </p:cBhvr>
                                      <p:to>
                                        <p:strVal val="visible"/>
                                      </p:to>
                                    </p:set>
                                    <p:animEffect transition="in" filter="fade">
                                      <p:cBhvr>
                                        <p:cTn id="98" dur="2000"/>
                                        <p:tgtEl>
                                          <p:spTgt spid="56"/>
                                        </p:tgtEl>
                                      </p:cBhvr>
                                    </p:animEffect>
                                  </p:childTnLst>
                                </p:cTn>
                              </p:par>
                              <p:par>
                                <p:cTn id="99" presetID="10" presetClass="entr" presetSubtype="0" fill="hold" nodeType="withEffect">
                                  <p:stCondLst>
                                    <p:cond delay="0"/>
                                  </p:stCondLst>
                                  <p:childTnLst>
                                    <p:set>
                                      <p:cBhvr>
                                        <p:cTn id="100" dur="1" fill="hold">
                                          <p:stCondLst>
                                            <p:cond delay="0"/>
                                          </p:stCondLst>
                                        </p:cTn>
                                        <p:tgtEl>
                                          <p:spTgt spid="83"/>
                                        </p:tgtEl>
                                        <p:attrNameLst>
                                          <p:attrName>style.visibility</p:attrName>
                                        </p:attrNameLst>
                                      </p:cBhvr>
                                      <p:to>
                                        <p:strVal val="visible"/>
                                      </p:to>
                                    </p:set>
                                    <p:animEffect transition="in" filter="fade">
                                      <p:cBhvr>
                                        <p:cTn id="101" dur="2000"/>
                                        <p:tgtEl>
                                          <p:spTgt spid="83"/>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29"/>
                                        </p:tgtEl>
                                        <p:attrNameLst>
                                          <p:attrName>style.visibility</p:attrName>
                                        </p:attrNameLst>
                                      </p:cBhvr>
                                      <p:to>
                                        <p:strVal val="visible"/>
                                      </p:to>
                                    </p:set>
                                    <p:animEffect transition="in" filter="fade">
                                      <p:cBhvr>
                                        <p:cTn id="106" dur="2000"/>
                                        <p:tgtEl>
                                          <p:spTgt spid="29"/>
                                        </p:tgtEl>
                                      </p:cBhvr>
                                    </p:animEffect>
                                  </p:childTnLst>
                                </p:cTn>
                              </p:par>
                              <p:par>
                                <p:cTn id="107" presetID="10" presetClass="entr" presetSubtype="0" fill="hold" nodeType="withEffect">
                                  <p:stCondLst>
                                    <p:cond delay="0"/>
                                  </p:stCondLst>
                                  <p:childTnLst>
                                    <p:set>
                                      <p:cBhvr>
                                        <p:cTn id="108" dur="1" fill="hold">
                                          <p:stCondLst>
                                            <p:cond delay="0"/>
                                          </p:stCondLst>
                                        </p:cTn>
                                        <p:tgtEl>
                                          <p:spTgt spid="59"/>
                                        </p:tgtEl>
                                        <p:attrNameLst>
                                          <p:attrName>style.visibility</p:attrName>
                                        </p:attrNameLst>
                                      </p:cBhvr>
                                      <p:to>
                                        <p:strVal val="visible"/>
                                      </p:to>
                                    </p:set>
                                    <p:animEffect transition="in" filter="fade">
                                      <p:cBhvr>
                                        <p:cTn id="109" dur="2000"/>
                                        <p:tgtEl>
                                          <p:spTgt spid="59"/>
                                        </p:tgtEl>
                                      </p:cBhvr>
                                    </p:animEffect>
                                  </p:childTnLst>
                                </p:cTn>
                              </p:par>
                              <p:par>
                                <p:cTn id="110" presetID="10" presetClass="entr" presetSubtype="0" fill="hold" nodeType="withEffect">
                                  <p:stCondLst>
                                    <p:cond delay="0"/>
                                  </p:stCondLst>
                                  <p:childTnLst>
                                    <p:set>
                                      <p:cBhvr>
                                        <p:cTn id="111" dur="1" fill="hold">
                                          <p:stCondLst>
                                            <p:cond delay="0"/>
                                          </p:stCondLst>
                                        </p:cTn>
                                        <p:tgtEl>
                                          <p:spTgt spid="86"/>
                                        </p:tgtEl>
                                        <p:attrNameLst>
                                          <p:attrName>style.visibility</p:attrName>
                                        </p:attrNameLst>
                                      </p:cBhvr>
                                      <p:to>
                                        <p:strVal val="visible"/>
                                      </p:to>
                                    </p:set>
                                    <p:animEffect transition="in" filter="fade">
                                      <p:cBhvr>
                                        <p:cTn id="112" dur="20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txBox="1">
            <a:spLocks noGrp="1"/>
          </p:cNvSpPr>
          <p:nvPr>
            <p:ph type="title"/>
          </p:nvPr>
        </p:nvSpPr>
        <p:spPr>
          <a:xfrm>
            <a:off x="379040" y="2060848"/>
            <a:ext cx="8153400" cy="2554545"/>
          </a:xfrm>
          <a:prstGeom prst="rect">
            <a:avLst/>
          </a:prstGeom>
          <a:noFill/>
        </p:spPr>
        <p:txBody>
          <a:bodyPr>
            <a:spAutoFit/>
          </a:bodyPr>
          <a:lstStyle/>
          <a:p>
            <a:pPr marL="285750" indent="-285750">
              <a:buFontTx/>
              <a:buChar char="-"/>
              <a:defRPr/>
            </a:pPr>
            <a:r>
              <a:rPr lang="es-C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CONOCER E IDENTIFICAR LAS PRINCIPALES CARACTERISTICAS DE LOS CONFLICTOS</a:t>
            </a:r>
            <a:endParaRPr lang="es-CL"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defRPr/>
            </a:pPr>
            <a:endParaRPr lang="es-CL"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defRPr/>
            </a:pPr>
            <a:r>
              <a:rPr lang="es-CL" sz="20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C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IDENTIFICAR LAS PRINCIPALES FORMAS DE ENFRENTAR UN CONFLICTO</a:t>
            </a:r>
            <a:endParaRPr lang="es-CL"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defRPr/>
            </a:pPr>
            <a:endParaRPr lang="es-CL"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defRPr/>
            </a:pPr>
            <a:r>
              <a:rPr lang="es-C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ADQUIRIR HABILIDADES PARA UNA NEGOCIACION EFECTIVA.</a:t>
            </a:r>
            <a:endParaRPr lang="es-CL"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6 Rectángulo"/>
          <p:cNvSpPr/>
          <p:nvPr/>
        </p:nvSpPr>
        <p:spPr>
          <a:xfrm>
            <a:off x="667626" y="1124744"/>
            <a:ext cx="3215945" cy="400110"/>
          </a:xfrm>
          <a:prstGeom prst="rect">
            <a:avLst/>
          </a:prstGeom>
        </p:spPr>
        <p:txBody>
          <a:bodyPr wrap="none">
            <a:spAutoFit/>
          </a:bodyPr>
          <a:lstStyle/>
          <a:p>
            <a:r>
              <a:rPr lang="es-CL" sz="2000" b="1" kern="0" dirty="0" smtClean="0">
                <a:latin typeface="Verdana" panose="020B0604030504040204" pitchFamily="34" charset="0"/>
                <a:ea typeface="Verdana" panose="020B0604030504040204" pitchFamily="34" charset="0"/>
                <a:cs typeface="Verdana" panose="020B0604030504040204" pitchFamily="34" charset="0"/>
              </a:rPr>
              <a:t>Objetivos del Módulo</a:t>
            </a:r>
            <a:endParaRPr lang="es-CL"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77028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30149"/>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sz="3200" kern="0" dirty="0" smtClean="0"/>
              <a:t>Recomendaciones  Finales</a:t>
            </a:r>
            <a:endParaRPr lang="es-CL" sz="3200" kern="0" dirty="0"/>
          </a:p>
        </p:txBody>
      </p:sp>
      <p:sp>
        <p:nvSpPr>
          <p:cNvPr id="3" name="Rectangle 1"/>
          <p:cNvSpPr txBox="1">
            <a:spLocks noChangeArrowheads="1"/>
          </p:cNvSpPr>
          <p:nvPr/>
        </p:nvSpPr>
        <p:spPr bwMode="auto">
          <a:xfrm>
            <a:off x="357158" y="1503732"/>
            <a:ext cx="800105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000" kern="0" smtClean="0"/>
              <a:t>Separe las personas del problema</a:t>
            </a:r>
          </a:p>
          <a:p>
            <a:r>
              <a:rPr lang="es-CL" sz="2000" kern="0" smtClean="0"/>
              <a:t>Sea suave con las personas y duro con el problema</a:t>
            </a:r>
          </a:p>
          <a:p>
            <a:r>
              <a:rPr lang="es-CL" sz="2000" kern="0" smtClean="0"/>
              <a:t>Evitar el Realismo Ingenuo: hemos crecido  creyendo que vemos la realidad tal cual es y que solo quienes ven la realidad como nosotros son dignos de nuestra confianza y crédito; quienes no la ven como nosotros las consideramos tontos, mal informados o, lo peor, mal intencionadas</a:t>
            </a:r>
          </a:p>
          <a:p>
            <a:r>
              <a:rPr lang="es-CL" sz="2000" kern="0" smtClean="0"/>
              <a:t>Comunicación Efectiva: Proceso de comunicación</a:t>
            </a:r>
          </a:p>
          <a:p>
            <a:r>
              <a:rPr lang="es-CL" sz="2000" kern="0" smtClean="0"/>
              <a:t>La Escucha Activa</a:t>
            </a:r>
          </a:p>
          <a:p>
            <a:r>
              <a:rPr lang="es-CL" sz="2000" kern="0" smtClean="0"/>
              <a:t>La Expresión Asertiva</a:t>
            </a:r>
          </a:p>
          <a:p>
            <a:r>
              <a:rPr lang="es-CL" sz="2000" kern="0" smtClean="0"/>
              <a:t> Las emociones y el reconocimiento de las necesidades fundamentales</a:t>
            </a:r>
          </a:p>
          <a:p>
            <a:r>
              <a:rPr lang="es-CL" sz="2000" kern="0" smtClean="0"/>
              <a:t>Identificación de intereses comunes, diferentes y encontrados</a:t>
            </a:r>
            <a:endParaRPr lang="es-CL" sz="2000" kern="0" dirty="0"/>
          </a:p>
        </p:txBody>
      </p:sp>
    </p:spTree>
    <p:extLst>
      <p:ext uri="{BB962C8B-B14F-4D97-AF65-F5344CB8AC3E}">
        <p14:creationId xmlns:p14="http://schemas.microsoft.com/office/powerpoint/2010/main" val="16675728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Título"/>
          <p:cNvSpPr>
            <a:spLocks noGrp="1"/>
          </p:cNvSpPr>
          <p:nvPr>
            <p:ph type="title"/>
          </p:nvPr>
        </p:nvSpPr>
        <p:spPr>
          <a:xfrm>
            <a:off x="152400" y="3633788"/>
            <a:ext cx="6745288" cy="1362075"/>
          </a:xfrm>
        </p:spPr>
        <p:txBody>
          <a:bodyPr/>
          <a:lstStyle/>
          <a:p>
            <a:r>
              <a:rPr lang="es-ES_tradnl" altLang="es-CL" cap="none" smtClean="0">
                <a:solidFill>
                  <a:srgbClr val="F2F2F2"/>
                </a:solidFill>
                <a:ea typeface="ＭＳ Ｐゴシック" pitchFamily="34" charset="-128"/>
              </a:rPr>
              <a:t>Muchas Gracias</a:t>
            </a:r>
          </a:p>
        </p:txBody>
      </p:sp>
      <p:pic>
        <p:nvPicPr>
          <p:cNvPr id="4" name="Picture 4" descr="http://1.bp.blogspot.com/-HH7tAjLPURU/T3XrHkITZCI/AAAAAAAAyHg/sS7_39NMEi0/s400/image003.jpg"/>
          <p:cNvPicPr>
            <a:picLocks noChangeAspect="1" noChangeArrowheads="1"/>
          </p:cNvPicPr>
          <p:nvPr/>
        </p:nvPicPr>
        <p:blipFill>
          <a:blip r:embed="rId3" cstate="print"/>
          <a:srcRect/>
          <a:stretch>
            <a:fillRect/>
          </a:stretch>
        </p:blipFill>
        <p:spPr bwMode="auto">
          <a:xfrm>
            <a:off x="5786446" y="1357298"/>
            <a:ext cx="3357554" cy="3567343"/>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2130425"/>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Trabajo grupal</a:t>
            </a:r>
            <a:endParaRPr lang="es-CL" kern="0" dirty="0"/>
          </a:p>
        </p:txBody>
      </p:sp>
      <p:sp>
        <p:nvSpPr>
          <p:cNvPr id="3" name="2 Subtítulo"/>
          <p:cNvSpPr txBox="1">
            <a:spLocks/>
          </p:cNvSpPr>
          <p:nvPr/>
        </p:nvSpPr>
        <p:spPr>
          <a:xfrm>
            <a:off x="1371600" y="3886200"/>
            <a:ext cx="6400800" cy="1752600"/>
          </a:xfrm>
          <a:prstGeom prst="rect">
            <a:avLst/>
          </a:prstGeom>
        </p:spPr>
        <p:txBody>
          <a:bodyPr>
            <a:normAutofit fontScale="92500"/>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kern="0" smtClean="0"/>
              <a:t>¿con que palabras asociamos la palabra conflicto?</a:t>
            </a:r>
          </a:p>
          <a:p>
            <a:r>
              <a:rPr lang="es-CL" kern="0" smtClean="0"/>
              <a:t>¿Que emociones nos generan?</a:t>
            </a:r>
            <a:endParaRPr lang="es-CL" kern="0" dirty="0" smtClean="0"/>
          </a:p>
        </p:txBody>
      </p:sp>
    </p:spTree>
    <p:extLst>
      <p:ext uri="{BB962C8B-B14F-4D97-AF65-F5344CB8AC3E}">
        <p14:creationId xmlns:p14="http://schemas.microsoft.com/office/powerpoint/2010/main" val="1068728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685800" y="2130425"/>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Enfoques</a:t>
            </a:r>
            <a:endParaRPr lang="es-CL" kern="0" dirty="0"/>
          </a:p>
        </p:txBody>
      </p:sp>
      <p:sp>
        <p:nvSpPr>
          <p:cNvPr id="3" name="2 Subtítulo"/>
          <p:cNvSpPr txBox="1">
            <a:spLocks/>
          </p:cNvSpPr>
          <p:nvPr/>
        </p:nvSpPr>
        <p:spPr>
          <a:xfrm>
            <a:off x="1371600" y="3886200"/>
            <a:ext cx="6400800" cy="175260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kern="0" dirty="0" smtClean="0"/>
              <a:t>Tradicional</a:t>
            </a:r>
          </a:p>
          <a:p>
            <a:r>
              <a:rPr lang="es-CL" kern="0" dirty="0" smtClean="0"/>
              <a:t>Relaciones Humanas</a:t>
            </a:r>
          </a:p>
          <a:p>
            <a:r>
              <a:rPr lang="es-CL" kern="0" dirty="0" smtClean="0"/>
              <a:t>Interaccionista</a:t>
            </a:r>
            <a:endParaRPr lang="es-CL" kern="0" dirty="0"/>
          </a:p>
        </p:txBody>
      </p:sp>
    </p:spTree>
    <p:extLst>
      <p:ext uri="{BB962C8B-B14F-4D97-AF65-F5344CB8AC3E}">
        <p14:creationId xmlns:p14="http://schemas.microsoft.com/office/powerpoint/2010/main" val="17455394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51520" y="260648"/>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dirty="0" smtClean="0"/>
              <a:t>Que entendemos por conflicto</a:t>
            </a:r>
            <a:endParaRPr lang="es-CL" kern="0" dirty="0"/>
          </a:p>
        </p:txBody>
      </p:sp>
      <p:sp>
        <p:nvSpPr>
          <p:cNvPr id="3" name="2 Subtítulo"/>
          <p:cNvSpPr txBox="1">
            <a:spLocks/>
          </p:cNvSpPr>
          <p:nvPr/>
        </p:nvSpPr>
        <p:spPr>
          <a:xfrm>
            <a:off x="467544" y="2016423"/>
            <a:ext cx="8352928" cy="1752600"/>
          </a:xfrm>
          <a:prstGeom prst="rect">
            <a:avLst/>
          </a:prstGeom>
        </p:spPr>
        <p:txBody>
          <a:bodyPr>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400" kern="0" dirty="0" smtClean="0"/>
              <a:t>“Divergencias percibidas  de intereses o una creencia de que las aspiraciones actuales de las partes no pueden alcanzarse simultáneamente” (</a:t>
            </a:r>
            <a:r>
              <a:rPr lang="es-CL" sz="2400" kern="0" dirty="0" err="1" smtClean="0"/>
              <a:t>Pruitt</a:t>
            </a:r>
            <a:r>
              <a:rPr lang="es-CL" sz="2400" kern="0" dirty="0" smtClean="0"/>
              <a:t>, </a:t>
            </a:r>
            <a:r>
              <a:rPr lang="es-CL" sz="2400" kern="0" dirty="0" err="1" smtClean="0"/>
              <a:t>Rubin</a:t>
            </a:r>
            <a:r>
              <a:rPr lang="es-CL" sz="2400" kern="0" dirty="0" smtClean="0"/>
              <a:t> y </a:t>
            </a:r>
            <a:r>
              <a:rPr lang="es-CL" sz="2400" kern="0" dirty="0" err="1" smtClean="0"/>
              <a:t>Hee</a:t>
            </a:r>
            <a:r>
              <a:rPr lang="es-CL" sz="2400" kern="0" dirty="0" smtClean="0"/>
              <a:t> Kim, 1994)</a:t>
            </a:r>
            <a:endParaRPr lang="es-CL" sz="2400" kern="0" dirty="0"/>
          </a:p>
        </p:txBody>
      </p:sp>
      <p:sp>
        <p:nvSpPr>
          <p:cNvPr id="4" name="2 Subtítulo"/>
          <p:cNvSpPr txBox="1">
            <a:spLocks/>
          </p:cNvSpPr>
          <p:nvPr/>
        </p:nvSpPr>
        <p:spPr>
          <a:xfrm>
            <a:off x="547464" y="3886200"/>
            <a:ext cx="7840960" cy="1126976"/>
          </a:xfrm>
          <a:prstGeom prst="rect">
            <a:avLst/>
          </a:prstGeom>
        </p:spPr>
        <p:txBody>
          <a:bodyPr>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400" kern="0" dirty="0" smtClean="0"/>
              <a:t>El conflicto es un desacuerdo de ideas, interés o principios entre personas y grupos. </a:t>
            </a:r>
            <a:endParaRPr lang="es-CL" sz="2400" kern="0" dirty="0"/>
          </a:p>
        </p:txBody>
      </p:sp>
      <p:sp>
        <p:nvSpPr>
          <p:cNvPr id="7" name="2 Subtítulo"/>
          <p:cNvSpPr txBox="1">
            <a:spLocks/>
          </p:cNvSpPr>
          <p:nvPr/>
        </p:nvSpPr>
        <p:spPr>
          <a:xfrm>
            <a:off x="539552" y="4941168"/>
            <a:ext cx="7088832" cy="1752600"/>
          </a:xfrm>
          <a:prstGeom prst="rect">
            <a:avLst/>
          </a:prstGeom>
        </p:spPr>
        <p:txBody>
          <a:bodyPr>
            <a:norm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400" kern="0" dirty="0" smtClean="0"/>
              <a:t>“Toda actividad en que un hombre lucha contra otro por algún objetivo” </a:t>
            </a:r>
            <a:r>
              <a:rPr lang="es-CL" sz="2400" i="1" kern="0" dirty="0" smtClean="0"/>
              <a:t>(</a:t>
            </a:r>
            <a:r>
              <a:rPr lang="es-CL" sz="2400" i="1" kern="0" dirty="0" err="1" smtClean="0"/>
              <a:t>Touzard</a:t>
            </a:r>
            <a:r>
              <a:rPr lang="es-CL" sz="2400" i="1" kern="0" dirty="0" smtClean="0"/>
              <a:t>, 1981) (</a:t>
            </a:r>
            <a:r>
              <a:rPr lang="es-CL" sz="2400" i="1" kern="0" dirty="0" err="1" smtClean="0"/>
              <a:t>fernandez</a:t>
            </a:r>
            <a:r>
              <a:rPr lang="es-CL" sz="2400" i="1" kern="0" dirty="0" smtClean="0"/>
              <a:t>, 1999) </a:t>
            </a:r>
            <a:endParaRPr lang="es-CL" sz="2400" kern="0" dirty="0"/>
          </a:p>
        </p:txBody>
      </p:sp>
    </p:spTree>
    <p:extLst>
      <p:ext uri="{BB962C8B-B14F-4D97-AF65-F5344CB8AC3E}">
        <p14:creationId xmlns:p14="http://schemas.microsoft.com/office/powerpoint/2010/main" val="18480126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51520" y="260648"/>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dirty="0" smtClean="0"/>
              <a:t>Que entendemos por conflicto</a:t>
            </a:r>
            <a:endParaRPr lang="es-CL" kern="0" dirty="0"/>
          </a:p>
        </p:txBody>
      </p:sp>
      <p:sp>
        <p:nvSpPr>
          <p:cNvPr id="3" name="2 Subtítulo"/>
          <p:cNvSpPr txBox="1">
            <a:spLocks/>
          </p:cNvSpPr>
          <p:nvPr/>
        </p:nvSpPr>
        <p:spPr>
          <a:xfrm>
            <a:off x="251520" y="2564904"/>
            <a:ext cx="8215370" cy="1752600"/>
          </a:xfrm>
          <a:prstGeom prst="rect">
            <a:avLst/>
          </a:prstGeom>
        </p:spPr>
        <p:txBody>
          <a:bodyPr>
            <a:no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400" kern="0" smtClean="0"/>
              <a:t>El conflicto es parte natural de nuestra vida. No es ni bueno ni malo. Cathy Constantino lo compara con el agua: agua de más puede ser destructivo, como en las inundaciones. Agua de menos, como en las sequias, impide el crecimiento de la vida. En dosis adecuadas, el conflicto puede ser un estimulo a nuestra creatividad, es la sal de la vida, pues nos permite aprender, crecer, fortalecer las relaciones y mejorar la calidad de vida. (Sara Rozenblum, 1998)</a:t>
            </a:r>
          </a:p>
          <a:p>
            <a:endParaRPr lang="es-CL" sz="2400" kern="0" dirty="0"/>
          </a:p>
        </p:txBody>
      </p:sp>
    </p:spTree>
    <p:extLst>
      <p:ext uri="{BB962C8B-B14F-4D97-AF65-F5344CB8AC3E}">
        <p14:creationId xmlns:p14="http://schemas.microsoft.com/office/powerpoint/2010/main" val="39474004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395536" y="404664"/>
            <a:ext cx="7772400" cy="1470025"/>
          </a:xfrm>
          <a:prstGeom prst="rect">
            <a:avLst/>
          </a:prstGeom>
        </p:spPr>
        <p:txBody>
          <a:bodyPr>
            <a:normAutofit/>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dirty="0" smtClean="0"/>
              <a:t>Trabajo Grupal</a:t>
            </a:r>
            <a:endParaRPr lang="es-CL" kern="0" dirty="0"/>
          </a:p>
        </p:txBody>
      </p:sp>
      <p:sp>
        <p:nvSpPr>
          <p:cNvPr id="3" name="2 Subtítulo"/>
          <p:cNvSpPr txBox="1">
            <a:spLocks/>
          </p:cNvSpPr>
          <p:nvPr/>
        </p:nvSpPr>
        <p:spPr>
          <a:xfrm>
            <a:off x="395536" y="2552700"/>
            <a:ext cx="7560840" cy="175260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pPr marL="0" indent="0">
              <a:buNone/>
            </a:pPr>
            <a:r>
              <a:rPr lang="es-CL" kern="0" dirty="0" smtClean="0"/>
              <a:t>¿Que aspectos, positivos y negativos, podemos identificar en un conflicto?</a:t>
            </a:r>
            <a:endParaRPr lang="es-CL" kern="0" dirty="0"/>
          </a:p>
        </p:txBody>
      </p:sp>
    </p:spTree>
    <p:extLst>
      <p:ext uri="{BB962C8B-B14F-4D97-AF65-F5344CB8AC3E}">
        <p14:creationId xmlns:p14="http://schemas.microsoft.com/office/powerpoint/2010/main" val="1908883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323528" y="620688"/>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Factores que constituyen el conflicto</a:t>
            </a:r>
            <a:endParaRPr lang="es-CL" kern="0" dirty="0"/>
          </a:p>
        </p:txBody>
      </p:sp>
      <p:sp>
        <p:nvSpPr>
          <p:cNvPr id="3" name="2 Subtítulo"/>
          <p:cNvSpPr txBox="1">
            <a:spLocks/>
          </p:cNvSpPr>
          <p:nvPr/>
        </p:nvSpPr>
        <p:spPr>
          <a:xfrm>
            <a:off x="755576" y="2972544"/>
            <a:ext cx="6654552" cy="175260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kern="0" dirty="0" smtClean="0"/>
              <a:t>Biológicos</a:t>
            </a:r>
          </a:p>
          <a:p>
            <a:r>
              <a:rPr lang="es-CL" kern="0" dirty="0" smtClean="0"/>
              <a:t>Psicosociológicas</a:t>
            </a:r>
          </a:p>
          <a:p>
            <a:r>
              <a:rPr lang="es-CL" kern="0" dirty="0" smtClean="0"/>
              <a:t>Estructuralista</a:t>
            </a:r>
            <a:endParaRPr lang="es-CL" kern="0" dirty="0"/>
          </a:p>
        </p:txBody>
      </p:sp>
    </p:spTree>
    <p:extLst>
      <p:ext uri="{BB962C8B-B14F-4D97-AF65-F5344CB8AC3E}">
        <p14:creationId xmlns:p14="http://schemas.microsoft.com/office/powerpoint/2010/main" val="20789850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395536" y="332656"/>
            <a:ext cx="7772400" cy="1470025"/>
          </a:xfrm>
          <a:prstGeom prst="rect">
            <a:avLst/>
          </a:prstGeom>
        </p:spPr>
        <p:txBody>
          <a:bodyPr/>
          <a:lstStyle>
            <a:lvl1pPr algn="l" rtl="0" eaLnBrk="0" fontAlgn="base" hangingPunct="0">
              <a:spcBef>
                <a:spcPct val="0"/>
              </a:spcBef>
              <a:spcAft>
                <a:spcPct val="0"/>
              </a:spcAft>
              <a:defRPr sz="4400">
                <a:solidFill>
                  <a:srgbClr val="000080"/>
                </a:solidFill>
                <a:latin typeface="+mj-lt"/>
                <a:ea typeface="ＭＳ Ｐゴシック" charset="0"/>
                <a:cs typeface="+mj-cs"/>
              </a:defRPr>
            </a:lvl1pPr>
            <a:lvl2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2pPr>
            <a:lvl3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3pPr>
            <a:lvl4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4pPr>
            <a:lvl5pPr algn="l" rtl="0" eaLnBrk="0" fontAlgn="base" hangingPunct="0">
              <a:spcBef>
                <a:spcPct val="0"/>
              </a:spcBef>
              <a:spcAft>
                <a:spcPct val="0"/>
              </a:spcAft>
              <a:defRPr sz="4400">
                <a:solidFill>
                  <a:srgbClr val="000080"/>
                </a:solidFill>
                <a:latin typeface="Century Gothic" pitchFamily="1" charset="0"/>
                <a:ea typeface="ＭＳ Ｐゴシック" charset="0"/>
                <a:cs typeface="Arial" charset="0"/>
              </a:defRPr>
            </a:lvl5pPr>
            <a:lvl6pPr marL="457200" algn="r" rtl="0" fontAlgn="base">
              <a:spcBef>
                <a:spcPct val="0"/>
              </a:spcBef>
              <a:spcAft>
                <a:spcPct val="0"/>
              </a:spcAft>
              <a:defRPr sz="4400">
                <a:solidFill>
                  <a:srgbClr val="000080"/>
                </a:solidFill>
                <a:latin typeface="Century Gothic" pitchFamily="1" charset="0"/>
                <a:cs typeface="Arial" charset="0"/>
              </a:defRPr>
            </a:lvl6pPr>
            <a:lvl7pPr marL="914400" algn="r" rtl="0" fontAlgn="base">
              <a:spcBef>
                <a:spcPct val="0"/>
              </a:spcBef>
              <a:spcAft>
                <a:spcPct val="0"/>
              </a:spcAft>
              <a:defRPr sz="4400">
                <a:solidFill>
                  <a:srgbClr val="000080"/>
                </a:solidFill>
                <a:latin typeface="Century Gothic" pitchFamily="1" charset="0"/>
                <a:cs typeface="Arial" charset="0"/>
              </a:defRPr>
            </a:lvl7pPr>
            <a:lvl8pPr marL="1371600" algn="r" rtl="0" fontAlgn="base">
              <a:spcBef>
                <a:spcPct val="0"/>
              </a:spcBef>
              <a:spcAft>
                <a:spcPct val="0"/>
              </a:spcAft>
              <a:defRPr sz="4400">
                <a:solidFill>
                  <a:srgbClr val="000080"/>
                </a:solidFill>
                <a:latin typeface="Century Gothic" pitchFamily="1" charset="0"/>
                <a:cs typeface="Arial" charset="0"/>
              </a:defRPr>
            </a:lvl8pPr>
            <a:lvl9pPr marL="1828800" algn="r" rtl="0" fontAlgn="base">
              <a:spcBef>
                <a:spcPct val="0"/>
              </a:spcBef>
              <a:spcAft>
                <a:spcPct val="0"/>
              </a:spcAft>
              <a:defRPr sz="4400">
                <a:solidFill>
                  <a:srgbClr val="000080"/>
                </a:solidFill>
                <a:latin typeface="Century Gothic" pitchFamily="1" charset="0"/>
                <a:cs typeface="Arial" charset="0"/>
              </a:defRPr>
            </a:lvl9pPr>
          </a:lstStyle>
          <a:p>
            <a:r>
              <a:rPr lang="es-CL" kern="0" smtClean="0"/>
              <a:t>Elementos de un conflicto</a:t>
            </a:r>
            <a:endParaRPr lang="es-CL" kern="0" dirty="0"/>
          </a:p>
        </p:txBody>
      </p:sp>
      <p:sp>
        <p:nvSpPr>
          <p:cNvPr id="3" name="2 Subtítulo"/>
          <p:cNvSpPr txBox="1">
            <a:spLocks/>
          </p:cNvSpPr>
          <p:nvPr/>
        </p:nvSpPr>
        <p:spPr>
          <a:xfrm>
            <a:off x="971600" y="2088431"/>
            <a:ext cx="6400800" cy="1752600"/>
          </a:xfrm>
          <a:prstGeom prst="rect">
            <a:avLst/>
          </a:prstGeom>
        </p:spPr>
        <p:txBody>
          <a:bodyPr>
            <a:no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800" u="sng" kern="0" dirty="0" smtClean="0"/>
              <a:t>Personas o protagonistas</a:t>
            </a:r>
          </a:p>
          <a:p>
            <a:pPr marL="0" indent="0">
              <a:buNone/>
            </a:pPr>
            <a:r>
              <a:rPr lang="es-CL" sz="2800" kern="0" dirty="0" smtClean="0"/>
              <a:t>	</a:t>
            </a:r>
          </a:p>
        </p:txBody>
      </p:sp>
      <p:sp>
        <p:nvSpPr>
          <p:cNvPr id="5" name="2 Subtítulo"/>
          <p:cNvSpPr txBox="1">
            <a:spLocks/>
          </p:cNvSpPr>
          <p:nvPr/>
        </p:nvSpPr>
        <p:spPr>
          <a:xfrm>
            <a:off x="971600" y="3140968"/>
            <a:ext cx="6400800" cy="1752600"/>
          </a:xfrm>
          <a:prstGeom prst="rect">
            <a:avLst/>
          </a:prstGeom>
        </p:spPr>
        <p:txBody>
          <a:bodyPr>
            <a:no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800" u="sng" kern="0" dirty="0" smtClean="0"/>
              <a:t>Proceso o la historia</a:t>
            </a:r>
          </a:p>
        </p:txBody>
      </p:sp>
      <p:sp>
        <p:nvSpPr>
          <p:cNvPr id="6" name="2 Subtítulo"/>
          <p:cNvSpPr txBox="1">
            <a:spLocks/>
          </p:cNvSpPr>
          <p:nvPr/>
        </p:nvSpPr>
        <p:spPr>
          <a:xfrm>
            <a:off x="971600" y="4124672"/>
            <a:ext cx="6400800" cy="1752600"/>
          </a:xfrm>
          <a:prstGeom prst="rect">
            <a:avLst/>
          </a:prstGeom>
        </p:spPr>
        <p:txBody>
          <a:bodyPr>
            <a:no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rgbClr val="000080"/>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rgbClr val="000080"/>
                </a:solidFill>
                <a:latin typeface="+mn-lt"/>
                <a:ea typeface="Arial" charset="0"/>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rgbClr val="000080"/>
                </a:solidFill>
                <a:latin typeface="+mn-lt"/>
                <a:ea typeface="Arial" charset="0"/>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rgbClr val="000080"/>
                </a:solidFill>
                <a:latin typeface="+mn-lt"/>
                <a:ea typeface="Arial" charset="0"/>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rgbClr val="000080"/>
                </a:solidFill>
                <a:latin typeface="+mn-lt"/>
                <a:ea typeface="Arial" charset="0"/>
                <a:cs typeface="+mn-cs"/>
              </a:defRPr>
            </a:lvl5pPr>
            <a:lvl6pPr marL="25146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6pPr>
            <a:lvl7pPr marL="29718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7pPr>
            <a:lvl8pPr marL="34290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8pPr>
            <a:lvl9pPr marL="3886200" indent="-228600" algn="l" rtl="0" fontAlgn="base">
              <a:spcBef>
                <a:spcPct val="20000"/>
              </a:spcBef>
              <a:spcAft>
                <a:spcPct val="0"/>
              </a:spcAft>
              <a:buClr>
                <a:schemeClr val="bg2"/>
              </a:buClr>
              <a:buFont typeface="Wingdings" pitchFamily="1" charset="2"/>
              <a:buChar char="§"/>
              <a:defRPr sz="2000">
                <a:solidFill>
                  <a:srgbClr val="000080"/>
                </a:solidFill>
                <a:latin typeface="+mn-lt"/>
                <a:cs typeface="+mn-cs"/>
              </a:defRPr>
            </a:lvl9pPr>
          </a:lstStyle>
          <a:p>
            <a:r>
              <a:rPr lang="es-CL" sz="2800" u="sng" kern="0" dirty="0" smtClean="0"/>
              <a:t>Problema</a:t>
            </a:r>
          </a:p>
        </p:txBody>
      </p:sp>
    </p:spTree>
    <p:extLst>
      <p:ext uri="{BB962C8B-B14F-4D97-AF65-F5344CB8AC3E}">
        <p14:creationId xmlns:p14="http://schemas.microsoft.com/office/powerpoint/2010/main" val="20940155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Century Gothic"/>
        <a:ea typeface=""/>
        <a:cs typeface="Arial"/>
      </a:majorFont>
      <a:minorFont>
        <a:latin typeface="Century Gothi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091904EEFF6B94C913A8A690B15F03E" ma:contentTypeVersion="2" ma:contentTypeDescription="Crear nuevo documento." ma:contentTypeScope="" ma:versionID="d6e83243cdaa9d17b2d1ea4503843b1b">
  <xsd:schema xmlns:xsd="http://www.w3.org/2001/XMLSchema" xmlns:xs="http://www.w3.org/2001/XMLSchema" xmlns:p="http://schemas.microsoft.com/office/2006/metadata/properties" xmlns:ns2="309d77d8-10e9-4602-be2a-b208202fbb6f" targetNamespace="http://schemas.microsoft.com/office/2006/metadata/properties" ma:root="true" ma:fieldsID="52cade17bae2d4d4707011aa1b5aa9d6" ns2:_="">
    <xsd:import namespace="309d77d8-10e9-4602-be2a-b208202fbb6f"/>
    <xsd:element name="properties">
      <xsd:complexType>
        <xsd:sequence>
          <xsd:element name="documentManagement">
            <xsd:complexType>
              <xsd:all>
                <xsd:element ref="ns2:url_documento"/>
                <xsd:element ref="ns2:Categor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d77d8-10e9-4602-be2a-b208202fbb6f" elementFormDefault="qualified">
    <xsd:import namespace="http://schemas.microsoft.com/office/2006/documentManagement/types"/>
    <xsd:import namespace="http://schemas.microsoft.com/office/infopath/2007/PartnerControls"/>
    <xsd:element name="url_documento" ma:index="8" ma:displayName="url_documento" ma:default="/APR/documentos/EscuelaDirigentesAPR/" ma:internalName="url_documento">
      <xsd:simpleType>
        <xsd:restriction base="dms:Text">
          <xsd:maxLength value="255"/>
        </xsd:restriction>
      </xsd:simpleType>
    </xsd:element>
    <xsd:element name="Categoria" ma:index="9" nillable="true" ma:displayName="Categoria" ma:default="Día 1" ma:format="Dropdown" ma:internalName="Categoria">
      <xsd:simpleType>
        <xsd:restriction base="dms:Choice">
          <xsd:enumeration value="Día 1"/>
          <xsd:enumeration value="Día 2"/>
          <xsd:enumeration value="Día 3"/>
          <xsd:enumeration value="Día 4"/>
          <xsd:enumeration value="Foto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ia xmlns="309d77d8-10e9-4602-be2a-b208202fbb6f">Día 4</Categoria>
    <url_documento xmlns="309d77d8-10e9-4602-be2a-b208202fbb6f">/APR/documentos/EscuelaDirigentesAPR/PPTRESOLUCIONDECONFLICTOSLALEGUA2015.pptx</url_documento>
  </documentManagement>
</p:properties>
</file>

<file path=customXml/itemProps1.xml><?xml version="1.0" encoding="utf-8"?>
<ds:datastoreItem xmlns:ds="http://schemas.openxmlformats.org/officeDocument/2006/customXml" ds:itemID="{0ACD0A80-9DDE-433D-A4BA-3D2DCF21AAB2}"/>
</file>

<file path=customXml/itemProps2.xml><?xml version="1.0" encoding="utf-8"?>
<ds:datastoreItem xmlns:ds="http://schemas.openxmlformats.org/officeDocument/2006/customXml" ds:itemID="{86AAD6EA-2200-49E7-90F9-C8B24111EF4F}"/>
</file>

<file path=customXml/itemProps3.xml><?xml version="1.0" encoding="utf-8"?>
<ds:datastoreItem xmlns:ds="http://schemas.openxmlformats.org/officeDocument/2006/customXml" ds:itemID="{F2CB3A47-05FF-45BA-BA62-ED9C58DD12E8}"/>
</file>

<file path=docProps/app.xml><?xml version="1.0" encoding="utf-8"?>
<Properties xmlns="http://schemas.openxmlformats.org/officeDocument/2006/extended-properties" xmlns:vt="http://schemas.openxmlformats.org/officeDocument/2006/docPropsVTypes">
  <Template>Pixel</Template>
  <TotalTime>24064</TotalTime>
  <Words>1134</Words>
  <Application>Microsoft Office PowerPoint</Application>
  <PresentationFormat>Presentación en pantalla (4:3)</PresentationFormat>
  <Paragraphs>160</Paragraphs>
  <Slides>21</Slides>
  <Notes>2</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Píxel</vt:lpstr>
      <vt:lpstr>RESOLUCION DE CONFLICTOS Y NEGOCIACION EFECTIVA</vt:lpstr>
      <vt:lpstr>CONOCER E IDENTIFICAR LAS PRINCIPALES CARACTERISTICAS DE LOS CONFLICTOS   IDENTIFICAR LAS PRINCIPALES FORMAS DE ENFRENTAR UN CONFLICTO  ADQUIRIR HABILIDADES PARA UNA NEGOCIACION EFECTIVA.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Conflictos y Mediación</dc:title>
  <dc:creator>UCT</dc:creator>
  <cp:lastModifiedBy>Ronald Arenas</cp:lastModifiedBy>
  <cp:revision>1277</cp:revision>
  <dcterms:created xsi:type="dcterms:W3CDTF">2014-05-02T20:21:49Z</dcterms:created>
  <dcterms:modified xsi:type="dcterms:W3CDTF">2015-10-01T20:11:37Z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0x010100C091904EEFF6B94C913A8A690B15F03E</vt:lpwstr>
  </property>
</Properties>
</file>