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diagrams/data1.xml" ContentType="application/vnd.openxmlformats-officedocument.drawingml.diagramData+xml"/>
  <Override PartName="/ppt/diagrams/data9.xml" ContentType="application/vnd.openxmlformats-officedocument.drawingml.diagramData+xml"/>
  <Override PartName="/ppt/diagrams/data8.xml" ContentType="application/vnd.openxmlformats-officedocument.drawingml.diagramData+xml"/>
  <Override PartName="/ppt/diagrams/data7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1.xml" ContentType="application/vnd.openxmlformats-officedocument.drawingml.diagramLayout+xml"/>
  <Override PartName="/ppt/diagrams/layout3.xml" ContentType="application/vnd.openxmlformats-officedocument.drawingml.diagramLayout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layout6.xml" ContentType="application/vnd.openxmlformats-officedocument.drawingml.diagramLayout+xml"/>
  <Override PartName="/ppt/theme/themeOverride8.xml" ContentType="application/vnd.openxmlformats-officedocument.themeOverride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quickStyle7.xml" ContentType="application/vnd.openxmlformats-officedocument.drawingml.diagramStyle+xml"/>
  <Override PartName="/ppt/diagrams/layout7.xml" ContentType="application/vnd.openxmlformats-officedocument.drawingml.diagramLayout+xml"/>
  <Override PartName="/ppt/theme/themeOverride10.xml" ContentType="application/vnd.openxmlformats-officedocument.themeOverride+xml"/>
  <Override PartName="/ppt/theme/themeOverride9.xml" ContentType="application/vnd.openxmlformats-officedocument.themeOverride+xml"/>
  <Override PartName="/ppt/diagrams/colors5.xml" ContentType="application/vnd.openxmlformats-officedocument.drawingml.diagramColors+xml"/>
  <Override PartName="/ppt/diagrams/quickStyle5.xml" ContentType="application/vnd.openxmlformats-officedocument.drawingml.diagramStyle+xml"/>
  <Override PartName="/ppt/diagrams/layout5.xml" ContentType="application/vnd.openxmlformats-officedocument.drawingml.diagramLayout+xml"/>
  <Override PartName="/ppt/theme/themeOverride6.xml" ContentType="application/vnd.openxmlformats-officedocument.themeOverride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diagrams/quickStyle3.xml" ContentType="application/vnd.openxmlformats-officedocument.drawingml.diagramStyle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theme/themeOverride7.xml" ContentType="application/vnd.openxmlformats-officedocument.themeOverride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theme/themeOverride5.xml" ContentType="application/vnd.openxmlformats-officedocument.themeOverride+xml"/>
  <Override PartName="/ppt/diagrams/colors7.xml" ContentType="application/vnd.openxmlformats-officedocument.drawingml.diagramColors+xml"/>
  <Override PartName="/ppt/diagrams/drawing9.xml" ContentType="application/vnd.ms-office.drawingml.diagramDrawing+xml"/>
  <Override PartName="/ppt/diagrams/colors9.xml" ContentType="application/vnd.openxmlformats-officedocument.drawingml.diagramColors+xml"/>
  <Override PartName="/ppt/diagrams/drawing7.xml" ContentType="application/vnd.ms-office.drawingml.diagramDrawing+xml"/>
  <Override PartName="/ppt/notesMasters/notesMaster1.xml" ContentType="application/vnd.openxmlformats-officedocument.presentationml.notesMaster+xml"/>
  <Override PartName="/ppt/diagrams/drawing2.xml" ContentType="application/vnd.ms-office.drawingml.diagramDrawing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theme/themeOverride13.xml" ContentType="application/vnd.openxmlformats-officedocument.themeOverride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theme/themeOverride11.xml" ContentType="application/vnd.openxmlformats-officedocument.themeOverrid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2.xml" ContentType="application/vnd.openxmlformats-officedocument.themeOverrid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677" r:id="rId2"/>
    <p:sldMasterId id="2147483689" r:id="rId3"/>
    <p:sldMasterId id="2147483701" r:id="rId4"/>
  </p:sldMasterIdLst>
  <p:notesMasterIdLst>
    <p:notesMasterId r:id="rId19"/>
  </p:notesMasterIdLst>
  <p:sldIdLst>
    <p:sldId id="288" r:id="rId5"/>
    <p:sldId id="304" r:id="rId6"/>
    <p:sldId id="305" r:id="rId7"/>
    <p:sldId id="306" r:id="rId8"/>
    <p:sldId id="308" r:id="rId9"/>
    <p:sldId id="309" r:id="rId10"/>
    <p:sldId id="311" r:id="rId11"/>
    <p:sldId id="312" r:id="rId12"/>
    <p:sldId id="313" r:id="rId13"/>
    <p:sldId id="316" r:id="rId14"/>
    <p:sldId id="315" r:id="rId15"/>
    <p:sldId id="318" r:id="rId16"/>
    <p:sldId id="319" r:id="rId17"/>
    <p:sldId id="317" r:id="rId18"/>
  </p:sldIdLst>
  <p:sldSz cx="9144000" cy="6858000" type="letter"/>
  <p:notesSz cx="7023100" cy="93091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ustomXml" Target="../customXml/item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7" Type="http://schemas.openxmlformats.org/officeDocument/2006/relationships/image" Target="../media/image13.jpeg"/><Relationship Id="rId2" Type="http://schemas.openxmlformats.org/officeDocument/2006/relationships/image" Target="../media/image8.jpg"/><Relationship Id="rId1" Type="http://schemas.openxmlformats.org/officeDocument/2006/relationships/image" Target="../media/image7.jpeg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g"/></Relationships>
</file>

<file path=ppt/diagrams/_rels/data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image" Target="../media/image14.jpe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7" Type="http://schemas.openxmlformats.org/officeDocument/2006/relationships/image" Target="../media/image13.jpeg"/><Relationship Id="rId2" Type="http://schemas.openxmlformats.org/officeDocument/2006/relationships/image" Target="../media/image8.jpg"/><Relationship Id="rId1" Type="http://schemas.openxmlformats.org/officeDocument/2006/relationships/image" Target="../media/image7.jpeg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g"/></Relationships>
</file>

<file path=ppt/diagrams/_rels/drawing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image" Target="../media/image14.jpe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4E057D-FD6E-465D-8A34-00B17F6D284D}" type="doc">
      <dgm:prSet loTypeId="urn:microsoft.com/office/officeart/2005/8/layout/target3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s-CL"/>
        </a:p>
      </dgm:t>
    </dgm:pt>
    <dgm:pt modelId="{24177550-1162-4EA4-8FE8-D4975F5CC71D}">
      <dgm:prSet phldrT="[Texto]"/>
      <dgm:spPr/>
      <dgm:t>
        <a:bodyPr/>
        <a:lstStyle/>
        <a:p>
          <a:r>
            <a:rPr lang="es-CL" dirty="0" smtClean="0"/>
            <a:t>AREA DE SERVICIO</a:t>
          </a:r>
          <a:endParaRPr lang="es-CL" dirty="0"/>
        </a:p>
      </dgm:t>
    </dgm:pt>
    <dgm:pt modelId="{957523BE-7D3B-4B35-B96C-56F7261E32EF}" type="parTrans" cxnId="{84504863-4906-40EF-A2E8-C378DA9F7BE7}">
      <dgm:prSet/>
      <dgm:spPr/>
      <dgm:t>
        <a:bodyPr/>
        <a:lstStyle/>
        <a:p>
          <a:endParaRPr lang="es-CL"/>
        </a:p>
      </dgm:t>
    </dgm:pt>
    <dgm:pt modelId="{06F8243D-60D9-4C5D-BC9D-7200DF53C211}" type="sibTrans" cxnId="{84504863-4906-40EF-A2E8-C378DA9F7BE7}">
      <dgm:prSet/>
      <dgm:spPr/>
      <dgm:t>
        <a:bodyPr/>
        <a:lstStyle/>
        <a:p>
          <a:endParaRPr lang="es-CL"/>
        </a:p>
      </dgm:t>
    </dgm:pt>
    <dgm:pt modelId="{F474C769-D39D-4A68-85E8-ABFD8AED2B5E}">
      <dgm:prSet phldrT="[Texto]"/>
      <dgm:spPr/>
      <dgm:t>
        <a:bodyPr/>
        <a:lstStyle/>
        <a:p>
          <a:pPr algn="just"/>
          <a:r>
            <a:rPr lang="es-CL" dirty="0" smtClean="0"/>
            <a:t>Superficie territorial donde un operador presta servicios sanitarios rurales.</a:t>
          </a:r>
          <a:endParaRPr lang="es-CL" dirty="0"/>
        </a:p>
      </dgm:t>
    </dgm:pt>
    <dgm:pt modelId="{CA79E260-8EE6-4EB1-9F72-C9A9C89A6B3F}" type="parTrans" cxnId="{2C30F9D7-31F1-4B0F-B4E0-B155F2BF1AF2}">
      <dgm:prSet/>
      <dgm:spPr/>
      <dgm:t>
        <a:bodyPr/>
        <a:lstStyle/>
        <a:p>
          <a:endParaRPr lang="es-CL"/>
        </a:p>
      </dgm:t>
    </dgm:pt>
    <dgm:pt modelId="{F4BC47F7-0633-47C4-8C1C-0DF14D154B4D}" type="sibTrans" cxnId="{2C30F9D7-31F1-4B0F-B4E0-B155F2BF1AF2}">
      <dgm:prSet/>
      <dgm:spPr/>
      <dgm:t>
        <a:bodyPr/>
        <a:lstStyle/>
        <a:p>
          <a:endParaRPr lang="es-CL"/>
        </a:p>
      </dgm:t>
    </dgm:pt>
    <dgm:pt modelId="{1C2FB216-6576-4737-85AF-EC9375B8A101}">
      <dgm:prSet phldrT="[Texto]"/>
      <dgm:spPr/>
      <dgm:t>
        <a:bodyPr/>
        <a:lstStyle/>
        <a:p>
          <a:r>
            <a:rPr lang="es-CL" dirty="0" smtClean="0"/>
            <a:t>LICENCIA DE SERVICIO SANITARIO RURAL</a:t>
          </a:r>
          <a:endParaRPr lang="es-CL" dirty="0"/>
        </a:p>
      </dgm:t>
    </dgm:pt>
    <dgm:pt modelId="{C307E527-31C8-4AAF-BFDC-0D7D05C876CC}" type="parTrans" cxnId="{355E75C8-3BD1-4ECB-AD3B-51E32EC93FC1}">
      <dgm:prSet/>
      <dgm:spPr/>
      <dgm:t>
        <a:bodyPr/>
        <a:lstStyle/>
        <a:p>
          <a:endParaRPr lang="es-CL"/>
        </a:p>
      </dgm:t>
    </dgm:pt>
    <dgm:pt modelId="{72397AB3-288A-4246-897D-10BA41C7AAF2}" type="sibTrans" cxnId="{355E75C8-3BD1-4ECB-AD3B-51E32EC93FC1}">
      <dgm:prSet/>
      <dgm:spPr/>
      <dgm:t>
        <a:bodyPr/>
        <a:lstStyle/>
        <a:p>
          <a:endParaRPr lang="es-CL"/>
        </a:p>
      </dgm:t>
    </dgm:pt>
    <dgm:pt modelId="{CC38A52B-5A41-4BCE-AE1E-037EC28EF50E}">
      <dgm:prSet phldrT="[Texto]"/>
      <dgm:spPr/>
      <dgm:t>
        <a:bodyPr/>
        <a:lstStyle/>
        <a:p>
          <a:pPr algn="just"/>
          <a:r>
            <a:rPr lang="es-CL" dirty="0" smtClean="0"/>
            <a:t>La otorga el MOP a un Licenciatario de Servicio Sanitario Rural.</a:t>
          </a:r>
          <a:endParaRPr lang="es-CL" dirty="0"/>
        </a:p>
      </dgm:t>
    </dgm:pt>
    <dgm:pt modelId="{EEDBAA6C-47EC-40CA-84C2-9BDCB69D4C33}" type="parTrans" cxnId="{B2580366-CD01-443C-A7C0-FA7B1298026C}">
      <dgm:prSet/>
      <dgm:spPr/>
      <dgm:t>
        <a:bodyPr/>
        <a:lstStyle/>
        <a:p>
          <a:endParaRPr lang="es-CL"/>
        </a:p>
      </dgm:t>
    </dgm:pt>
    <dgm:pt modelId="{CDA259A5-082E-4A95-A30A-58B6CE185111}" type="sibTrans" cxnId="{B2580366-CD01-443C-A7C0-FA7B1298026C}">
      <dgm:prSet/>
      <dgm:spPr/>
      <dgm:t>
        <a:bodyPr/>
        <a:lstStyle/>
        <a:p>
          <a:endParaRPr lang="es-CL"/>
        </a:p>
      </dgm:t>
    </dgm:pt>
    <dgm:pt modelId="{3A13E80C-5817-4058-859F-D32F7ABFB790}">
      <dgm:prSet phldrT="[Texto]"/>
      <dgm:spPr/>
      <dgm:t>
        <a:bodyPr/>
        <a:lstStyle/>
        <a:p>
          <a:pPr algn="just"/>
          <a:r>
            <a:rPr lang="es-CL" dirty="0" smtClean="0"/>
            <a:t>El objetivo es la prestación de un servicio sanitario rural en un área de servicio determinada.</a:t>
          </a:r>
          <a:endParaRPr lang="es-CL" dirty="0"/>
        </a:p>
      </dgm:t>
    </dgm:pt>
    <dgm:pt modelId="{095F8324-3933-4984-AE76-98866CEBE619}" type="parTrans" cxnId="{5294E58F-D6CF-4814-8529-42C1196D661B}">
      <dgm:prSet/>
      <dgm:spPr/>
      <dgm:t>
        <a:bodyPr/>
        <a:lstStyle/>
        <a:p>
          <a:endParaRPr lang="es-CL"/>
        </a:p>
      </dgm:t>
    </dgm:pt>
    <dgm:pt modelId="{97F5CD8A-5DF9-4698-A204-49A5B4C728EE}" type="sibTrans" cxnId="{5294E58F-D6CF-4814-8529-42C1196D661B}">
      <dgm:prSet/>
      <dgm:spPr/>
      <dgm:t>
        <a:bodyPr/>
        <a:lstStyle/>
        <a:p>
          <a:endParaRPr lang="es-CL"/>
        </a:p>
      </dgm:t>
    </dgm:pt>
    <dgm:pt modelId="{9136EA30-60A2-4F4B-948F-3B6963533D05}">
      <dgm:prSet phldrT="[Texto]"/>
      <dgm:spPr/>
      <dgm:t>
        <a:bodyPr/>
        <a:lstStyle/>
        <a:p>
          <a:r>
            <a:rPr lang="es-CL" dirty="0" smtClean="0"/>
            <a:t>LICENCIATARIO</a:t>
          </a:r>
          <a:endParaRPr lang="es-CL" dirty="0"/>
        </a:p>
      </dgm:t>
    </dgm:pt>
    <dgm:pt modelId="{04B58645-D4BD-41C9-95B9-D4CDA10639B2}" type="parTrans" cxnId="{D81841CD-48D7-4929-BC15-65F167BA68BB}">
      <dgm:prSet/>
      <dgm:spPr/>
      <dgm:t>
        <a:bodyPr/>
        <a:lstStyle/>
        <a:p>
          <a:endParaRPr lang="es-CL"/>
        </a:p>
      </dgm:t>
    </dgm:pt>
    <dgm:pt modelId="{08EC23DF-6B4D-42F0-9B97-D4E0CEC1269F}" type="sibTrans" cxnId="{D81841CD-48D7-4929-BC15-65F167BA68BB}">
      <dgm:prSet/>
      <dgm:spPr/>
      <dgm:t>
        <a:bodyPr/>
        <a:lstStyle/>
        <a:p>
          <a:endParaRPr lang="es-CL"/>
        </a:p>
      </dgm:t>
    </dgm:pt>
    <dgm:pt modelId="{58CB4112-13D0-4D10-ACDC-6F16A293723A}">
      <dgm:prSet phldrT="[Texto]"/>
      <dgm:spPr/>
      <dgm:t>
        <a:bodyPr/>
        <a:lstStyle/>
        <a:p>
          <a:pPr algn="just"/>
          <a:r>
            <a:rPr lang="es-CL" dirty="0" smtClean="0"/>
            <a:t>Comité o Cooperativa a la que se ha otorgado autorización  para operar servicio sanitario rural en un área de servicio determinada.</a:t>
          </a:r>
          <a:endParaRPr lang="es-CL" dirty="0"/>
        </a:p>
      </dgm:t>
    </dgm:pt>
    <dgm:pt modelId="{5F900A32-6829-4EF7-8718-9B829090BF71}" type="parTrans" cxnId="{3D82CCCC-B3BF-4D39-AAF3-5781D0358658}">
      <dgm:prSet/>
      <dgm:spPr/>
      <dgm:t>
        <a:bodyPr/>
        <a:lstStyle/>
        <a:p>
          <a:endParaRPr lang="es-CL"/>
        </a:p>
      </dgm:t>
    </dgm:pt>
    <dgm:pt modelId="{9C8443B7-3788-4E57-98D2-39C68174A427}" type="sibTrans" cxnId="{3D82CCCC-B3BF-4D39-AAF3-5781D0358658}">
      <dgm:prSet/>
      <dgm:spPr/>
      <dgm:t>
        <a:bodyPr/>
        <a:lstStyle/>
        <a:p>
          <a:endParaRPr lang="es-CL"/>
        </a:p>
      </dgm:t>
    </dgm:pt>
    <dgm:pt modelId="{E2608D09-FB58-4995-8777-B1A4F255843A}">
      <dgm:prSet phldrT="[Texto]"/>
      <dgm:spPr/>
      <dgm:t>
        <a:bodyPr/>
        <a:lstStyle/>
        <a:p>
          <a:pPr algn="just"/>
          <a:r>
            <a:rPr lang="es-CL" dirty="0" smtClean="0"/>
            <a:t>Son de duración indefinida pero sujetas a evaluación cada 5 años.</a:t>
          </a:r>
          <a:endParaRPr lang="es-CL" dirty="0"/>
        </a:p>
      </dgm:t>
    </dgm:pt>
    <dgm:pt modelId="{1B5D8601-39F2-41A0-BF3B-AF345D44C4CA}" type="parTrans" cxnId="{19E0A123-DAA6-4D57-83F3-888CD81D6DE5}">
      <dgm:prSet/>
      <dgm:spPr/>
      <dgm:t>
        <a:bodyPr/>
        <a:lstStyle/>
        <a:p>
          <a:endParaRPr lang="es-CL"/>
        </a:p>
      </dgm:t>
    </dgm:pt>
    <dgm:pt modelId="{1E518C6D-1FAF-4CB0-A370-AE5062B183DB}" type="sibTrans" cxnId="{19E0A123-DAA6-4D57-83F3-888CD81D6DE5}">
      <dgm:prSet/>
      <dgm:spPr/>
      <dgm:t>
        <a:bodyPr/>
        <a:lstStyle/>
        <a:p>
          <a:endParaRPr lang="es-CL"/>
        </a:p>
      </dgm:t>
    </dgm:pt>
    <dgm:pt modelId="{305DE0A2-52B5-48B4-B5DC-F4AEE27A19DA}" type="pres">
      <dgm:prSet presAssocID="{3F4E057D-FD6E-465D-8A34-00B17F6D284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6B4E29B2-39F2-4F2A-A808-1563F7643503}" type="pres">
      <dgm:prSet presAssocID="{24177550-1162-4EA4-8FE8-D4975F5CC71D}" presName="circle1" presStyleLbl="node1" presStyleIdx="0" presStyleCnt="3"/>
      <dgm:spPr/>
      <dgm:t>
        <a:bodyPr/>
        <a:lstStyle/>
        <a:p>
          <a:endParaRPr lang="es-CL"/>
        </a:p>
      </dgm:t>
    </dgm:pt>
    <dgm:pt modelId="{3DF1C35C-C1A3-4014-8F29-B421CED06248}" type="pres">
      <dgm:prSet presAssocID="{24177550-1162-4EA4-8FE8-D4975F5CC71D}" presName="space" presStyleCnt="0"/>
      <dgm:spPr/>
      <dgm:t>
        <a:bodyPr/>
        <a:lstStyle/>
        <a:p>
          <a:endParaRPr lang="es-CL"/>
        </a:p>
      </dgm:t>
    </dgm:pt>
    <dgm:pt modelId="{B05EE900-6AD7-4484-8C4B-8C553F239646}" type="pres">
      <dgm:prSet presAssocID="{24177550-1162-4EA4-8FE8-D4975F5CC71D}" presName="rect1" presStyleLbl="alignAcc1" presStyleIdx="0" presStyleCnt="3"/>
      <dgm:spPr/>
      <dgm:t>
        <a:bodyPr/>
        <a:lstStyle/>
        <a:p>
          <a:endParaRPr lang="es-CL"/>
        </a:p>
      </dgm:t>
    </dgm:pt>
    <dgm:pt modelId="{498945F5-84BF-42FE-AFC6-5732342FF645}" type="pres">
      <dgm:prSet presAssocID="{1C2FB216-6576-4737-85AF-EC9375B8A101}" presName="vertSpace2" presStyleLbl="node1" presStyleIdx="0" presStyleCnt="3"/>
      <dgm:spPr/>
      <dgm:t>
        <a:bodyPr/>
        <a:lstStyle/>
        <a:p>
          <a:endParaRPr lang="es-CL"/>
        </a:p>
      </dgm:t>
    </dgm:pt>
    <dgm:pt modelId="{B2ECC43F-B3F7-4471-9612-8F3297D0B9AA}" type="pres">
      <dgm:prSet presAssocID="{1C2FB216-6576-4737-85AF-EC9375B8A101}" presName="circle2" presStyleLbl="node1" presStyleIdx="1" presStyleCnt="3"/>
      <dgm:spPr/>
      <dgm:t>
        <a:bodyPr/>
        <a:lstStyle/>
        <a:p>
          <a:endParaRPr lang="es-CL"/>
        </a:p>
      </dgm:t>
    </dgm:pt>
    <dgm:pt modelId="{49269CB7-B160-43B1-8105-04F59448AC2A}" type="pres">
      <dgm:prSet presAssocID="{1C2FB216-6576-4737-85AF-EC9375B8A101}" presName="rect2" presStyleLbl="alignAcc1" presStyleIdx="1" presStyleCnt="3"/>
      <dgm:spPr/>
      <dgm:t>
        <a:bodyPr/>
        <a:lstStyle/>
        <a:p>
          <a:endParaRPr lang="es-CL"/>
        </a:p>
      </dgm:t>
    </dgm:pt>
    <dgm:pt modelId="{69214355-6FF3-41A2-B24B-478464316828}" type="pres">
      <dgm:prSet presAssocID="{9136EA30-60A2-4F4B-948F-3B6963533D05}" presName="vertSpace3" presStyleLbl="node1" presStyleIdx="1" presStyleCnt="3"/>
      <dgm:spPr/>
      <dgm:t>
        <a:bodyPr/>
        <a:lstStyle/>
        <a:p>
          <a:endParaRPr lang="es-CL"/>
        </a:p>
      </dgm:t>
    </dgm:pt>
    <dgm:pt modelId="{5478E12B-8464-4CDE-8052-EF34A5095679}" type="pres">
      <dgm:prSet presAssocID="{9136EA30-60A2-4F4B-948F-3B6963533D05}" presName="circle3" presStyleLbl="node1" presStyleIdx="2" presStyleCnt="3"/>
      <dgm:spPr/>
      <dgm:t>
        <a:bodyPr/>
        <a:lstStyle/>
        <a:p>
          <a:endParaRPr lang="es-CL"/>
        </a:p>
      </dgm:t>
    </dgm:pt>
    <dgm:pt modelId="{E1C8DDAB-E40E-48CD-A57D-7F1023632574}" type="pres">
      <dgm:prSet presAssocID="{9136EA30-60A2-4F4B-948F-3B6963533D05}" presName="rect3" presStyleLbl="alignAcc1" presStyleIdx="2" presStyleCnt="3"/>
      <dgm:spPr/>
      <dgm:t>
        <a:bodyPr/>
        <a:lstStyle/>
        <a:p>
          <a:endParaRPr lang="es-CL"/>
        </a:p>
      </dgm:t>
    </dgm:pt>
    <dgm:pt modelId="{7D7B86D2-F278-4313-8DC8-A931071D02C3}" type="pres">
      <dgm:prSet presAssocID="{24177550-1162-4EA4-8FE8-D4975F5CC71D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A62CC39-6343-4A0C-B4CC-F4FB8D20A1FD}" type="pres">
      <dgm:prSet presAssocID="{24177550-1162-4EA4-8FE8-D4975F5CC71D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6AE369E-3CB9-45B2-9FD9-C6C5C6815A81}" type="pres">
      <dgm:prSet presAssocID="{1C2FB216-6576-4737-85AF-EC9375B8A101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8C153A8-4732-46C2-A3C4-24B770DB10C3}" type="pres">
      <dgm:prSet presAssocID="{1C2FB216-6576-4737-85AF-EC9375B8A101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14DE7B2-A9E7-4CEA-9300-E03D51C8DB26}" type="pres">
      <dgm:prSet presAssocID="{9136EA30-60A2-4F4B-948F-3B6963533D05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A1CA4AD-7B9F-4DCA-B4CA-F0CC92718876}" type="pres">
      <dgm:prSet presAssocID="{9136EA30-60A2-4F4B-948F-3B6963533D05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889B2786-E673-4B79-B357-A1E160D922A2}" type="presOf" srcId="{58CB4112-13D0-4D10-ACDC-6F16A293723A}" destId="{DA1CA4AD-7B9F-4DCA-B4CA-F0CC92718876}" srcOrd="0" destOrd="0" presId="urn:microsoft.com/office/officeart/2005/8/layout/target3"/>
    <dgm:cxn modelId="{5294E58F-D6CF-4814-8529-42C1196D661B}" srcId="{1C2FB216-6576-4737-85AF-EC9375B8A101}" destId="{3A13E80C-5817-4058-859F-D32F7ABFB790}" srcOrd="1" destOrd="0" parTransId="{095F8324-3933-4984-AE76-98866CEBE619}" sibTransId="{97F5CD8A-5DF9-4698-A204-49A5B4C728EE}"/>
    <dgm:cxn modelId="{3D82CCCC-B3BF-4D39-AAF3-5781D0358658}" srcId="{9136EA30-60A2-4F4B-948F-3B6963533D05}" destId="{58CB4112-13D0-4D10-ACDC-6F16A293723A}" srcOrd="0" destOrd="0" parTransId="{5F900A32-6829-4EF7-8718-9B829090BF71}" sibTransId="{9C8443B7-3788-4E57-98D2-39C68174A427}"/>
    <dgm:cxn modelId="{B6733C48-42A3-47A3-A0F7-E9E7D05F772B}" type="presOf" srcId="{24177550-1162-4EA4-8FE8-D4975F5CC71D}" destId="{B05EE900-6AD7-4484-8C4B-8C553F239646}" srcOrd="0" destOrd="0" presId="urn:microsoft.com/office/officeart/2005/8/layout/target3"/>
    <dgm:cxn modelId="{90FBFDC3-BF64-4C84-B94A-877DD2BE4192}" type="presOf" srcId="{3F4E057D-FD6E-465D-8A34-00B17F6D284D}" destId="{305DE0A2-52B5-48B4-B5DC-F4AEE27A19DA}" srcOrd="0" destOrd="0" presId="urn:microsoft.com/office/officeart/2005/8/layout/target3"/>
    <dgm:cxn modelId="{58BF25D4-80C7-40D3-A882-D22D177FFC57}" type="presOf" srcId="{1C2FB216-6576-4737-85AF-EC9375B8A101}" destId="{49269CB7-B160-43B1-8105-04F59448AC2A}" srcOrd="0" destOrd="0" presId="urn:microsoft.com/office/officeart/2005/8/layout/target3"/>
    <dgm:cxn modelId="{D81841CD-48D7-4929-BC15-65F167BA68BB}" srcId="{3F4E057D-FD6E-465D-8A34-00B17F6D284D}" destId="{9136EA30-60A2-4F4B-948F-3B6963533D05}" srcOrd="2" destOrd="0" parTransId="{04B58645-D4BD-41C9-95B9-D4CDA10639B2}" sibTransId="{08EC23DF-6B4D-42F0-9B97-D4E0CEC1269F}"/>
    <dgm:cxn modelId="{07C15F97-EF2E-4FD5-BD79-E46CB0FE7817}" type="presOf" srcId="{F474C769-D39D-4A68-85E8-ABFD8AED2B5E}" destId="{4A62CC39-6343-4A0C-B4CC-F4FB8D20A1FD}" srcOrd="0" destOrd="0" presId="urn:microsoft.com/office/officeart/2005/8/layout/target3"/>
    <dgm:cxn modelId="{5B6BC251-18CC-4B16-B9B3-D3B37C8BE2AD}" type="presOf" srcId="{3A13E80C-5817-4058-859F-D32F7ABFB790}" destId="{08C153A8-4732-46C2-A3C4-24B770DB10C3}" srcOrd="0" destOrd="1" presId="urn:microsoft.com/office/officeart/2005/8/layout/target3"/>
    <dgm:cxn modelId="{2C30F9D7-31F1-4B0F-B4E0-B155F2BF1AF2}" srcId="{24177550-1162-4EA4-8FE8-D4975F5CC71D}" destId="{F474C769-D39D-4A68-85E8-ABFD8AED2B5E}" srcOrd="0" destOrd="0" parTransId="{CA79E260-8EE6-4EB1-9F72-C9A9C89A6B3F}" sibTransId="{F4BC47F7-0633-47C4-8C1C-0DF14D154B4D}"/>
    <dgm:cxn modelId="{93C18445-DCD8-4DEB-B64A-80CECFBAC62B}" type="presOf" srcId="{24177550-1162-4EA4-8FE8-D4975F5CC71D}" destId="{7D7B86D2-F278-4313-8DC8-A931071D02C3}" srcOrd="1" destOrd="0" presId="urn:microsoft.com/office/officeart/2005/8/layout/target3"/>
    <dgm:cxn modelId="{C0D7F8B3-4589-400B-B7BD-3BD4D772FF28}" type="presOf" srcId="{1C2FB216-6576-4737-85AF-EC9375B8A101}" destId="{06AE369E-3CB9-45B2-9FD9-C6C5C6815A81}" srcOrd="1" destOrd="0" presId="urn:microsoft.com/office/officeart/2005/8/layout/target3"/>
    <dgm:cxn modelId="{19E0A123-DAA6-4D57-83F3-888CD81D6DE5}" srcId="{1C2FB216-6576-4737-85AF-EC9375B8A101}" destId="{E2608D09-FB58-4995-8777-B1A4F255843A}" srcOrd="2" destOrd="0" parTransId="{1B5D8601-39F2-41A0-BF3B-AF345D44C4CA}" sibTransId="{1E518C6D-1FAF-4CB0-A370-AE5062B183DB}"/>
    <dgm:cxn modelId="{5F112DA4-E605-40C2-B7A5-01AD72ED3AC3}" type="presOf" srcId="{9136EA30-60A2-4F4B-948F-3B6963533D05}" destId="{E1C8DDAB-E40E-48CD-A57D-7F1023632574}" srcOrd="0" destOrd="0" presId="urn:microsoft.com/office/officeart/2005/8/layout/target3"/>
    <dgm:cxn modelId="{0AD11AB3-6147-4C98-9797-29EA277108EC}" type="presOf" srcId="{9136EA30-60A2-4F4B-948F-3B6963533D05}" destId="{214DE7B2-A9E7-4CEA-9300-E03D51C8DB26}" srcOrd="1" destOrd="0" presId="urn:microsoft.com/office/officeart/2005/8/layout/target3"/>
    <dgm:cxn modelId="{84504863-4906-40EF-A2E8-C378DA9F7BE7}" srcId="{3F4E057D-FD6E-465D-8A34-00B17F6D284D}" destId="{24177550-1162-4EA4-8FE8-D4975F5CC71D}" srcOrd="0" destOrd="0" parTransId="{957523BE-7D3B-4B35-B96C-56F7261E32EF}" sibTransId="{06F8243D-60D9-4C5D-BC9D-7200DF53C211}"/>
    <dgm:cxn modelId="{355E75C8-3BD1-4ECB-AD3B-51E32EC93FC1}" srcId="{3F4E057D-FD6E-465D-8A34-00B17F6D284D}" destId="{1C2FB216-6576-4737-85AF-EC9375B8A101}" srcOrd="1" destOrd="0" parTransId="{C307E527-31C8-4AAF-BFDC-0D7D05C876CC}" sibTransId="{72397AB3-288A-4246-897D-10BA41C7AAF2}"/>
    <dgm:cxn modelId="{3E5FB1AD-B8F4-4190-8A72-9166C6F50880}" type="presOf" srcId="{CC38A52B-5A41-4BCE-AE1E-037EC28EF50E}" destId="{08C153A8-4732-46C2-A3C4-24B770DB10C3}" srcOrd="0" destOrd="0" presId="urn:microsoft.com/office/officeart/2005/8/layout/target3"/>
    <dgm:cxn modelId="{779FC25D-0B38-481A-B9A2-B94DECD6D57A}" type="presOf" srcId="{E2608D09-FB58-4995-8777-B1A4F255843A}" destId="{08C153A8-4732-46C2-A3C4-24B770DB10C3}" srcOrd="0" destOrd="2" presId="urn:microsoft.com/office/officeart/2005/8/layout/target3"/>
    <dgm:cxn modelId="{B2580366-CD01-443C-A7C0-FA7B1298026C}" srcId="{1C2FB216-6576-4737-85AF-EC9375B8A101}" destId="{CC38A52B-5A41-4BCE-AE1E-037EC28EF50E}" srcOrd="0" destOrd="0" parTransId="{EEDBAA6C-47EC-40CA-84C2-9BDCB69D4C33}" sibTransId="{CDA259A5-082E-4A95-A30A-58B6CE185111}"/>
    <dgm:cxn modelId="{353F6058-0CEE-461C-8AC3-D4844B60F522}" type="presParOf" srcId="{305DE0A2-52B5-48B4-B5DC-F4AEE27A19DA}" destId="{6B4E29B2-39F2-4F2A-A808-1563F7643503}" srcOrd="0" destOrd="0" presId="urn:microsoft.com/office/officeart/2005/8/layout/target3"/>
    <dgm:cxn modelId="{64B1E139-3615-48DF-94EC-D36E3819C0BB}" type="presParOf" srcId="{305DE0A2-52B5-48B4-B5DC-F4AEE27A19DA}" destId="{3DF1C35C-C1A3-4014-8F29-B421CED06248}" srcOrd="1" destOrd="0" presId="urn:microsoft.com/office/officeart/2005/8/layout/target3"/>
    <dgm:cxn modelId="{E34C8996-DD7D-4A98-AAB9-B7A00DBA960B}" type="presParOf" srcId="{305DE0A2-52B5-48B4-B5DC-F4AEE27A19DA}" destId="{B05EE900-6AD7-4484-8C4B-8C553F239646}" srcOrd="2" destOrd="0" presId="urn:microsoft.com/office/officeart/2005/8/layout/target3"/>
    <dgm:cxn modelId="{4F82F362-510A-4B69-ABDA-955CB66F0981}" type="presParOf" srcId="{305DE0A2-52B5-48B4-B5DC-F4AEE27A19DA}" destId="{498945F5-84BF-42FE-AFC6-5732342FF645}" srcOrd="3" destOrd="0" presId="urn:microsoft.com/office/officeart/2005/8/layout/target3"/>
    <dgm:cxn modelId="{33577044-5699-438F-BA3C-64FC86430096}" type="presParOf" srcId="{305DE0A2-52B5-48B4-B5DC-F4AEE27A19DA}" destId="{B2ECC43F-B3F7-4471-9612-8F3297D0B9AA}" srcOrd="4" destOrd="0" presId="urn:microsoft.com/office/officeart/2005/8/layout/target3"/>
    <dgm:cxn modelId="{51E4F059-23AD-4665-9255-5E085769FA93}" type="presParOf" srcId="{305DE0A2-52B5-48B4-B5DC-F4AEE27A19DA}" destId="{49269CB7-B160-43B1-8105-04F59448AC2A}" srcOrd="5" destOrd="0" presId="urn:microsoft.com/office/officeart/2005/8/layout/target3"/>
    <dgm:cxn modelId="{C5BE059B-80A1-4059-B250-C86E7C6B3AE2}" type="presParOf" srcId="{305DE0A2-52B5-48B4-B5DC-F4AEE27A19DA}" destId="{69214355-6FF3-41A2-B24B-478464316828}" srcOrd="6" destOrd="0" presId="urn:microsoft.com/office/officeart/2005/8/layout/target3"/>
    <dgm:cxn modelId="{52B5EAD1-E1DA-4109-9FCE-788D0573D4CF}" type="presParOf" srcId="{305DE0A2-52B5-48B4-B5DC-F4AEE27A19DA}" destId="{5478E12B-8464-4CDE-8052-EF34A5095679}" srcOrd="7" destOrd="0" presId="urn:microsoft.com/office/officeart/2005/8/layout/target3"/>
    <dgm:cxn modelId="{67165B37-549B-44C0-AE2B-D0CB1A1694FA}" type="presParOf" srcId="{305DE0A2-52B5-48B4-B5DC-F4AEE27A19DA}" destId="{E1C8DDAB-E40E-48CD-A57D-7F1023632574}" srcOrd="8" destOrd="0" presId="urn:microsoft.com/office/officeart/2005/8/layout/target3"/>
    <dgm:cxn modelId="{0A5D4800-9327-41F4-8342-DD9738998757}" type="presParOf" srcId="{305DE0A2-52B5-48B4-B5DC-F4AEE27A19DA}" destId="{7D7B86D2-F278-4313-8DC8-A931071D02C3}" srcOrd="9" destOrd="0" presId="urn:microsoft.com/office/officeart/2005/8/layout/target3"/>
    <dgm:cxn modelId="{970001BA-6EDF-4F3E-B950-566B2805935D}" type="presParOf" srcId="{305DE0A2-52B5-48B4-B5DC-F4AEE27A19DA}" destId="{4A62CC39-6343-4A0C-B4CC-F4FB8D20A1FD}" srcOrd="10" destOrd="0" presId="urn:microsoft.com/office/officeart/2005/8/layout/target3"/>
    <dgm:cxn modelId="{74B7A02F-4D9A-4F3B-8850-A606F5FF4547}" type="presParOf" srcId="{305DE0A2-52B5-48B4-B5DC-F4AEE27A19DA}" destId="{06AE369E-3CB9-45B2-9FD9-C6C5C6815A81}" srcOrd="11" destOrd="0" presId="urn:microsoft.com/office/officeart/2005/8/layout/target3"/>
    <dgm:cxn modelId="{AFB6F323-81B5-490A-A12F-7B97A0BD1FBB}" type="presParOf" srcId="{305DE0A2-52B5-48B4-B5DC-F4AEE27A19DA}" destId="{08C153A8-4732-46C2-A3C4-24B770DB10C3}" srcOrd="12" destOrd="0" presId="urn:microsoft.com/office/officeart/2005/8/layout/target3"/>
    <dgm:cxn modelId="{965F6A2A-D43C-4DB8-A234-CAF7AC196863}" type="presParOf" srcId="{305DE0A2-52B5-48B4-B5DC-F4AEE27A19DA}" destId="{214DE7B2-A9E7-4CEA-9300-E03D51C8DB26}" srcOrd="13" destOrd="0" presId="urn:microsoft.com/office/officeart/2005/8/layout/target3"/>
    <dgm:cxn modelId="{1F2EF2A7-A76D-4F41-B237-5245FA28FD21}" type="presParOf" srcId="{305DE0A2-52B5-48B4-B5DC-F4AEE27A19DA}" destId="{DA1CA4AD-7B9F-4DCA-B4CA-F0CC92718876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D97AB3-2562-4259-8D55-7D202D8B80ED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2AA3912B-28C0-4269-A255-7DA70F9EBF23}">
      <dgm:prSet phldrT="[Texto]"/>
      <dgm:spPr/>
      <dgm:t>
        <a:bodyPr/>
        <a:lstStyle/>
        <a:p>
          <a:r>
            <a:rPr lang="es-CL" dirty="0" smtClean="0"/>
            <a:t>SERVICIOS SANITARIOS RURALES</a:t>
          </a:r>
          <a:endParaRPr lang="es-CL" dirty="0"/>
        </a:p>
      </dgm:t>
    </dgm:pt>
    <dgm:pt modelId="{CF891388-E6F4-49C2-AA4B-7A72B36357D4}" type="parTrans" cxnId="{D9289EB1-B17A-495E-B947-0D2F0E739C1C}">
      <dgm:prSet/>
      <dgm:spPr/>
      <dgm:t>
        <a:bodyPr/>
        <a:lstStyle/>
        <a:p>
          <a:endParaRPr lang="es-CL"/>
        </a:p>
      </dgm:t>
    </dgm:pt>
    <dgm:pt modelId="{5508A146-F9BC-465F-BA5E-1E08FF748BFA}" type="sibTrans" cxnId="{D9289EB1-B17A-495E-B947-0D2F0E739C1C}">
      <dgm:prSet/>
      <dgm:spPr/>
      <dgm:t>
        <a:bodyPr/>
        <a:lstStyle/>
        <a:p>
          <a:endParaRPr lang="es-CL"/>
        </a:p>
      </dgm:t>
    </dgm:pt>
    <dgm:pt modelId="{488D4B72-2666-489B-89FD-9C8A5820E8E2}">
      <dgm:prSet phldrT="[Texto]"/>
      <dgm:spPr/>
      <dgm:t>
        <a:bodyPr/>
        <a:lstStyle/>
        <a:p>
          <a:r>
            <a:rPr lang="es-CL" dirty="0" smtClean="0"/>
            <a:t>AGUA POTABLE</a:t>
          </a:r>
          <a:endParaRPr lang="es-CL" dirty="0"/>
        </a:p>
      </dgm:t>
    </dgm:pt>
    <dgm:pt modelId="{A6FA54FE-0A53-4C00-B5CB-97286FA9BB36}" type="parTrans" cxnId="{D0935EB6-6A4A-4523-AD18-DCE6536656C0}">
      <dgm:prSet/>
      <dgm:spPr/>
      <dgm:t>
        <a:bodyPr/>
        <a:lstStyle/>
        <a:p>
          <a:endParaRPr lang="es-CL"/>
        </a:p>
      </dgm:t>
    </dgm:pt>
    <dgm:pt modelId="{895B3FA4-D30F-4C17-A285-C9152CAB5C63}" type="sibTrans" cxnId="{D0935EB6-6A4A-4523-AD18-DCE6536656C0}">
      <dgm:prSet/>
      <dgm:spPr/>
      <dgm:t>
        <a:bodyPr/>
        <a:lstStyle/>
        <a:p>
          <a:endParaRPr lang="es-CL"/>
        </a:p>
      </dgm:t>
    </dgm:pt>
    <dgm:pt modelId="{0845340E-4A0F-4BCB-AC35-BCDEA6F050BD}">
      <dgm:prSet phldrT="[Texto]"/>
      <dgm:spPr/>
      <dgm:t>
        <a:bodyPr/>
        <a:lstStyle/>
        <a:p>
          <a:r>
            <a:rPr lang="es-CL" dirty="0" smtClean="0"/>
            <a:t>PRODUCCIÓN</a:t>
          </a:r>
          <a:endParaRPr lang="es-CL" dirty="0"/>
        </a:p>
      </dgm:t>
    </dgm:pt>
    <dgm:pt modelId="{6C6C4801-6D56-433A-9526-E0DEEE347700}" type="parTrans" cxnId="{9BC2F17E-8ECD-4ECA-B1E0-08D50C10ED29}">
      <dgm:prSet/>
      <dgm:spPr/>
      <dgm:t>
        <a:bodyPr/>
        <a:lstStyle/>
        <a:p>
          <a:endParaRPr lang="es-CL"/>
        </a:p>
      </dgm:t>
    </dgm:pt>
    <dgm:pt modelId="{6F6AFBC8-4970-4D8B-B5E0-7B854C3CE305}" type="sibTrans" cxnId="{9BC2F17E-8ECD-4ECA-B1E0-08D50C10ED29}">
      <dgm:prSet/>
      <dgm:spPr/>
      <dgm:t>
        <a:bodyPr/>
        <a:lstStyle/>
        <a:p>
          <a:endParaRPr lang="es-CL"/>
        </a:p>
      </dgm:t>
    </dgm:pt>
    <dgm:pt modelId="{24789830-9076-4E3D-A5D8-3F3ABEFC48CB}">
      <dgm:prSet phldrT="[Texto]"/>
      <dgm:spPr/>
      <dgm:t>
        <a:bodyPr/>
        <a:lstStyle/>
        <a:p>
          <a:r>
            <a:rPr lang="es-CL" dirty="0" smtClean="0"/>
            <a:t>DISTRIBUCIÓN</a:t>
          </a:r>
          <a:endParaRPr lang="es-CL" dirty="0"/>
        </a:p>
      </dgm:t>
    </dgm:pt>
    <dgm:pt modelId="{CB592FF3-A6CD-4843-8560-35643C72E1F4}" type="parTrans" cxnId="{7895AF0B-8FDF-4720-BCEC-0F5347B67F07}">
      <dgm:prSet/>
      <dgm:spPr/>
      <dgm:t>
        <a:bodyPr/>
        <a:lstStyle/>
        <a:p>
          <a:endParaRPr lang="es-CL"/>
        </a:p>
      </dgm:t>
    </dgm:pt>
    <dgm:pt modelId="{D2CD13BE-1221-47AD-87D5-B5DC03785B9B}" type="sibTrans" cxnId="{7895AF0B-8FDF-4720-BCEC-0F5347B67F07}">
      <dgm:prSet/>
      <dgm:spPr/>
      <dgm:t>
        <a:bodyPr/>
        <a:lstStyle/>
        <a:p>
          <a:endParaRPr lang="es-CL"/>
        </a:p>
      </dgm:t>
    </dgm:pt>
    <dgm:pt modelId="{D83D7A3C-F3FD-43A4-8364-AB80DC9E8682}">
      <dgm:prSet phldrT="[Texto]"/>
      <dgm:spPr/>
      <dgm:t>
        <a:bodyPr/>
        <a:lstStyle/>
        <a:p>
          <a:r>
            <a:rPr lang="es-CL" dirty="0" smtClean="0"/>
            <a:t>SANEAMIENTO</a:t>
          </a:r>
          <a:endParaRPr lang="es-CL" dirty="0"/>
        </a:p>
      </dgm:t>
    </dgm:pt>
    <dgm:pt modelId="{BD91B45A-A1D0-4CE6-9F18-56F83F0AB496}" type="parTrans" cxnId="{C2BF6601-1456-4E9F-8447-F0504BFE6B71}">
      <dgm:prSet/>
      <dgm:spPr/>
      <dgm:t>
        <a:bodyPr/>
        <a:lstStyle/>
        <a:p>
          <a:endParaRPr lang="es-CL"/>
        </a:p>
      </dgm:t>
    </dgm:pt>
    <dgm:pt modelId="{449E443C-34B9-4BAA-B531-942964EEE12C}" type="sibTrans" cxnId="{C2BF6601-1456-4E9F-8447-F0504BFE6B71}">
      <dgm:prSet/>
      <dgm:spPr/>
      <dgm:t>
        <a:bodyPr/>
        <a:lstStyle/>
        <a:p>
          <a:endParaRPr lang="es-CL"/>
        </a:p>
      </dgm:t>
    </dgm:pt>
    <dgm:pt modelId="{75580F0A-6185-49FD-B555-2A5B6CB53896}">
      <dgm:prSet phldrT="[Texto]"/>
      <dgm:spPr/>
      <dgm:t>
        <a:bodyPr/>
        <a:lstStyle/>
        <a:p>
          <a:r>
            <a:rPr lang="es-CL" dirty="0" smtClean="0"/>
            <a:t>RECOLECCIÓN</a:t>
          </a:r>
          <a:endParaRPr lang="es-CL" dirty="0"/>
        </a:p>
      </dgm:t>
    </dgm:pt>
    <dgm:pt modelId="{B2B60FC1-1289-402D-AC35-D8D1578C573D}" type="parTrans" cxnId="{BBF8E66A-7538-4F07-A201-9BA0CA8722A5}">
      <dgm:prSet/>
      <dgm:spPr/>
      <dgm:t>
        <a:bodyPr/>
        <a:lstStyle/>
        <a:p>
          <a:endParaRPr lang="es-CL"/>
        </a:p>
      </dgm:t>
    </dgm:pt>
    <dgm:pt modelId="{A2DD4606-46FC-46BB-8737-44EF4F4CEA8D}" type="sibTrans" cxnId="{BBF8E66A-7538-4F07-A201-9BA0CA8722A5}">
      <dgm:prSet/>
      <dgm:spPr/>
      <dgm:t>
        <a:bodyPr/>
        <a:lstStyle/>
        <a:p>
          <a:endParaRPr lang="es-CL"/>
        </a:p>
      </dgm:t>
    </dgm:pt>
    <dgm:pt modelId="{866B9240-C517-4D9D-A1A0-063AD1668F7B}">
      <dgm:prSet phldrT="[Texto]"/>
      <dgm:spPr/>
      <dgm:t>
        <a:bodyPr/>
        <a:lstStyle/>
        <a:p>
          <a:r>
            <a:rPr lang="es-CL" dirty="0" smtClean="0"/>
            <a:t>TRATAMIENTO Y DISPOSICIÓN FINAL</a:t>
          </a:r>
          <a:endParaRPr lang="es-CL" dirty="0"/>
        </a:p>
      </dgm:t>
    </dgm:pt>
    <dgm:pt modelId="{8498EF00-FB71-4822-AF36-1C2904E637D4}" type="parTrans" cxnId="{5809C02D-C88B-4AD8-B504-7716D6E3FF7D}">
      <dgm:prSet/>
      <dgm:spPr/>
      <dgm:t>
        <a:bodyPr/>
        <a:lstStyle/>
        <a:p>
          <a:endParaRPr lang="es-CL"/>
        </a:p>
      </dgm:t>
    </dgm:pt>
    <dgm:pt modelId="{C100D3F5-984F-49BD-89E9-AA5E63E997D6}" type="sibTrans" cxnId="{5809C02D-C88B-4AD8-B504-7716D6E3FF7D}">
      <dgm:prSet/>
      <dgm:spPr/>
      <dgm:t>
        <a:bodyPr/>
        <a:lstStyle/>
        <a:p>
          <a:endParaRPr lang="es-CL"/>
        </a:p>
      </dgm:t>
    </dgm:pt>
    <dgm:pt modelId="{3CFBFC9B-73D5-45EB-B5F3-60038B51752C}" type="pres">
      <dgm:prSet presAssocID="{9FD97AB3-2562-4259-8D55-7D202D8B80E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L"/>
        </a:p>
      </dgm:t>
    </dgm:pt>
    <dgm:pt modelId="{9C661AE9-CE36-40A6-9959-872051BF0EBA}" type="pres">
      <dgm:prSet presAssocID="{2AA3912B-28C0-4269-A255-7DA70F9EBF23}" presName="hierRoot1" presStyleCnt="0"/>
      <dgm:spPr/>
    </dgm:pt>
    <dgm:pt modelId="{4C982C28-2521-4B18-B546-1274BF4890CA}" type="pres">
      <dgm:prSet presAssocID="{2AA3912B-28C0-4269-A255-7DA70F9EBF23}" presName="composite" presStyleCnt="0"/>
      <dgm:spPr/>
    </dgm:pt>
    <dgm:pt modelId="{6E3E6B51-DE33-4DF5-A8B2-E9EDAEA27279}" type="pres">
      <dgm:prSet presAssocID="{2AA3912B-28C0-4269-A255-7DA70F9EBF23}" presName="image" presStyleLbl="node0" presStyleIdx="0" presStyleCnt="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>
          <a:solidFill>
            <a:schemeClr val="accent1"/>
          </a:solidFill>
        </a:ln>
      </dgm:spPr>
      <dgm:t>
        <a:bodyPr/>
        <a:lstStyle/>
        <a:p>
          <a:endParaRPr lang="es-CL"/>
        </a:p>
      </dgm:t>
    </dgm:pt>
    <dgm:pt modelId="{10F8652B-61D6-4725-83D9-190209AB584B}" type="pres">
      <dgm:prSet presAssocID="{2AA3912B-28C0-4269-A255-7DA70F9EBF23}" presName="text" presStyleLbl="revTx" presStyleIdx="0" presStyleCnt="7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55B2E368-CBCF-4B0A-819A-7FAE79369822}" type="pres">
      <dgm:prSet presAssocID="{2AA3912B-28C0-4269-A255-7DA70F9EBF23}" presName="hierChild2" presStyleCnt="0"/>
      <dgm:spPr/>
    </dgm:pt>
    <dgm:pt modelId="{D9E04DA9-3DBF-480C-8573-C53978142C8A}" type="pres">
      <dgm:prSet presAssocID="{A6FA54FE-0A53-4C00-B5CB-97286FA9BB36}" presName="Name10" presStyleLbl="parChTrans1D2" presStyleIdx="0" presStyleCnt="2"/>
      <dgm:spPr/>
      <dgm:t>
        <a:bodyPr/>
        <a:lstStyle/>
        <a:p>
          <a:endParaRPr lang="es-CL"/>
        </a:p>
      </dgm:t>
    </dgm:pt>
    <dgm:pt modelId="{6FC202CB-D204-4849-AB8B-7784E4A55974}" type="pres">
      <dgm:prSet presAssocID="{488D4B72-2666-489B-89FD-9C8A5820E8E2}" presName="hierRoot2" presStyleCnt="0"/>
      <dgm:spPr/>
    </dgm:pt>
    <dgm:pt modelId="{4722E4E8-F291-4109-917A-31CE6841FD70}" type="pres">
      <dgm:prSet presAssocID="{488D4B72-2666-489B-89FD-9C8A5820E8E2}" presName="composite2" presStyleCnt="0"/>
      <dgm:spPr/>
    </dgm:pt>
    <dgm:pt modelId="{4D630014-FA5F-4278-95E9-53591080BFB1}" type="pres">
      <dgm:prSet presAssocID="{488D4B72-2666-489B-89FD-9C8A5820E8E2}" presName="image2" presStyleLbl="node2" presStyleIdx="0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  <a:ln>
          <a:solidFill>
            <a:schemeClr val="accent1"/>
          </a:solidFill>
        </a:ln>
      </dgm:spPr>
      <dgm:t>
        <a:bodyPr/>
        <a:lstStyle/>
        <a:p>
          <a:endParaRPr lang="es-CL"/>
        </a:p>
      </dgm:t>
    </dgm:pt>
    <dgm:pt modelId="{8C9D4A4B-7954-4259-9E37-E665348650EF}" type="pres">
      <dgm:prSet presAssocID="{488D4B72-2666-489B-89FD-9C8A5820E8E2}" presName="text2" presStyleLbl="revTx" presStyleIdx="1" presStyleCnt="7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4938478C-2B4D-48D9-A283-47D53F7FC47F}" type="pres">
      <dgm:prSet presAssocID="{488D4B72-2666-489B-89FD-9C8A5820E8E2}" presName="hierChild3" presStyleCnt="0"/>
      <dgm:spPr/>
    </dgm:pt>
    <dgm:pt modelId="{EBD68605-4864-4132-945B-D634E70866A0}" type="pres">
      <dgm:prSet presAssocID="{6C6C4801-6D56-433A-9526-E0DEEE347700}" presName="Name17" presStyleLbl="parChTrans1D3" presStyleIdx="0" presStyleCnt="4"/>
      <dgm:spPr/>
      <dgm:t>
        <a:bodyPr/>
        <a:lstStyle/>
        <a:p>
          <a:endParaRPr lang="es-CL"/>
        </a:p>
      </dgm:t>
    </dgm:pt>
    <dgm:pt modelId="{B5982264-B0AC-4D72-8B57-39C00BD2F477}" type="pres">
      <dgm:prSet presAssocID="{0845340E-4A0F-4BCB-AC35-BCDEA6F050BD}" presName="hierRoot3" presStyleCnt="0"/>
      <dgm:spPr/>
    </dgm:pt>
    <dgm:pt modelId="{C21C84D9-C627-413D-A736-553B615A8033}" type="pres">
      <dgm:prSet presAssocID="{0845340E-4A0F-4BCB-AC35-BCDEA6F050BD}" presName="composite3" presStyleCnt="0"/>
      <dgm:spPr/>
    </dgm:pt>
    <dgm:pt modelId="{FDEE8342-5680-4286-893C-F4AC23AA8F4B}" type="pres">
      <dgm:prSet presAssocID="{0845340E-4A0F-4BCB-AC35-BCDEA6F050BD}" presName="image3" presStyleLbl="node3" presStyleIdx="0" presStyleCnt="4"/>
      <dgm:spPr>
        <a:blipFill>
          <a:blip xmlns:r="http://schemas.openxmlformats.org/officeDocument/2006/relationships" r:embed="rId3"/>
          <a:srcRect/>
          <a:stretch>
            <a:fillRect l="-39000" r="-39000"/>
          </a:stretch>
        </a:blipFill>
        <a:ln>
          <a:solidFill>
            <a:schemeClr val="accent1"/>
          </a:solidFill>
        </a:ln>
      </dgm:spPr>
    </dgm:pt>
    <dgm:pt modelId="{87313608-4263-47E0-9A55-05381F65F77D}" type="pres">
      <dgm:prSet presAssocID="{0845340E-4A0F-4BCB-AC35-BCDEA6F050BD}" presName="text3" presStyleLbl="revTx" presStyleIdx="2" presStyleCnt="7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6FF469C8-D206-4FE0-A57C-C0B8E66EFC48}" type="pres">
      <dgm:prSet presAssocID="{0845340E-4A0F-4BCB-AC35-BCDEA6F050BD}" presName="hierChild4" presStyleCnt="0"/>
      <dgm:spPr/>
    </dgm:pt>
    <dgm:pt modelId="{90F758C7-E6A3-433C-B37F-C34B5804E999}" type="pres">
      <dgm:prSet presAssocID="{CB592FF3-A6CD-4843-8560-35643C72E1F4}" presName="Name17" presStyleLbl="parChTrans1D3" presStyleIdx="1" presStyleCnt="4"/>
      <dgm:spPr/>
      <dgm:t>
        <a:bodyPr/>
        <a:lstStyle/>
        <a:p>
          <a:endParaRPr lang="es-CL"/>
        </a:p>
      </dgm:t>
    </dgm:pt>
    <dgm:pt modelId="{7BDE116E-A01A-447E-9824-998DC32F4900}" type="pres">
      <dgm:prSet presAssocID="{24789830-9076-4E3D-A5D8-3F3ABEFC48CB}" presName="hierRoot3" presStyleCnt="0"/>
      <dgm:spPr/>
    </dgm:pt>
    <dgm:pt modelId="{0FE2A337-965D-4471-AFD6-FF356D261D9F}" type="pres">
      <dgm:prSet presAssocID="{24789830-9076-4E3D-A5D8-3F3ABEFC48CB}" presName="composite3" presStyleCnt="0"/>
      <dgm:spPr/>
    </dgm:pt>
    <dgm:pt modelId="{25C123EB-1A53-4DFA-9E53-9AEF5113FC09}" type="pres">
      <dgm:prSet presAssocID="{24789830-9076-4E3D-A5D8-3F3ABEFC48CB}" presName="image3" presStyleLbl="node3" presStyleIdx="1" presStyleCnt="4"/>
      <dgm:spPr>
        <a:blipFill>
          <a:blip xmlns:r="http://schemas.openxmlformats.org/officeDocument/2006/relationships" r:embed="rId4"/>
          <a:stretch>
            <a:fillRect l="-10000" r="-10000"/>
          </a:stretch>
        </a:blipFill>
        <a:ln>
          <a:solidFill>
            <a:schemeClr val="accent1"/>
          </a:solidFill>
        </a:ln>
      </dgm:spPr>
    </dgm:pt>
    <dgm:pt modelId="{0F371373-B0EC-4F0D-B5DC-4BB9754D8D89}" type="pres">
      <dgm:prSet presAssocID="{24789830-9076-4E3D-A5D8-3F3ABEFC48CB}" presName="text3" presStyleLbl="revTx" presStyleIdx="3" presStyleCnt="7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DFB00B4C-A231-43C8-B682-009F3D5E566E}" type="pres">
      <dgm:prSet presAssocID="{24789830-9076-4E3D-A5D8-3F3ABEFC48CB}" presName="hierChild4" presStyleCnt="0"/>
      <dgm:spPr/>
    </dgm:pt>
    <dgm:pt modelId="{AF4CCD13-149E-42FB-BC58-4774C6E956AD}" type="pres">
      <dgm:prSet presAssocID="{BD91B45A-A1D0-4CE6-9F18-56F83F0AB496}" presName="Name10" presStyleLbl="parChTrans1D2" presStyleIdx="1" presStyleCnt="2"/>
      <dgm:spPr/>
      <dgm:t>
        <a:bodyPr/>
        <a:lstStyle/>
        <a:p>
          <a:endParaRPr lang="es-CL"/>
        </a:p>
      </dgm:t>
    </dgm:pt>
    <dgm:pt modelId="{0F7A0668-A471-4A6E-A400-1766D07EE213}" type="pres">
      <dgm:prSet presAssocID="{D83D7A3C-F3FD-43A4-8364-AB80DC9E8682}" presName="hierRoot2" presStyleCnt="0"/>
      <dgm:spPr/>
    </dgm:pt>
    <dgm:pt modelId="{65523039-9516-4D78-B9E9-33DEAB78C5C7}" type="pres">
      <dgm:prSet presAssocID="{D83D7A3C-F3FD-43A4-8364-AB80DC9E8682}" presName="composite2" presStyleCnt="0"/>
      <dgm:spPr/>
    </dgm:pt>
    <dgm:pt modelId="{D6C2805B-E955-4F23-98BA-490CA599784E}" type="pres">
      <dgm:prSet presAssocID="{D83D7A3C-F3FD-43A4-8364-AB80DC9E8682}" presName="image2" presStyleLbl="node2" presStyleIdx="1" presStyleCnt="2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accent1"/>
          </a:solidFill>
        </a:ln>
      </dgm:spPr>
      <dgm:t>
        <a:bodyPr/>
        <a:lstStyle/>
        <a:p>
          <a:endParaRPr lang="es-CL"/>
        </a:p>
      </dgm:t>
    </dgm:pt>
    <dgm:pt modelId="{F128585A-638A-45BB-9C60-5A3FFAB8E44A}" type="pres">
      <dgm:prSet presAssocID="{D83D7A3C-F3FD-43A4-8364-AB80DC9E8682}" presName="text2" presStyleLbl="revTx" presStyleIdx="4" presStyleCnt="7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610EB4D7-059B-454B-9B9F-67AA80F403B1}" type="pres">
      <dgm:prSet presAssocID="{D83D7A3C-F3FD-43A4-8364-AB80DC9E8682}" presName="hierChild3" presStyleCnt="0"/>
      <dgm:spPr/>
    </dgm:pt>
    <dgm:pt modelId="{7CC8D9E8-E73D-43BB-9DC9-984FBBAB68DF}" type="pres">
      <dgm:prSet presAssocID="{B2B60FC1-1289-402D-AC35-D8D1578C573D}" presName="Name17" presStyleLbl="parChTrans1D3" presStyleIdx="2" presStyleCnt="4"/>
      <dgm:spPr/>
      <dgm:t>
        <a:bodyPr/>
        <a:lstStyle/>
        <a:p>
          <a:endParaRPr lang="es-CL"/>
        </a:p>
      </dgm:t>
    </dgm:pt>
    <dgm:pt modelId="{4927EAD6-0F2F-4730-979E-3410CB81AF1E}" type="pres">
      <dgm:prSet presAssocID="{75580F0A-6185-49FD-B555-2A5B6CB53896}" presName="hierRoot3" presStyleCnt="0"/>
      <dgm:spPr/>
    </dgm:pt>
    <dgm:pt modelId="{C99EAF78-295F-4FFF-8A83-FBB9485C6866}" type="pres">
      <dgm:prSet presAssocID="{75580F0A-6185-49FD-B555-2A5B6CB53896}" presName="composite3" presStyleCnt="0"/>
      <dgm:spPr/>
    </dgm:pt>
    <dgm:pt modelId="{6FBF384E-DBBA-49FE-9B80-F41352350048}" type="pres">
      <dgm:prSet presAssocID="{75580F0A-6185-49FD-B555-2A5B6CB53896}" presName="image3" presStyleLbl="node3" presStyleIdx="2" presStyleCnt="4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  <a:ln>
          <a:solidFill>
            <a:schemeClr val="accent1"/>
          </a:solidFill>
        </a:ln>
      </dgm:spPr>
      <dgm:t>
        <a:bodyPr/>
        <a:lstStyle/>
        <a:p>
          <a:endParaRPr lang="es-CL"/>
        </a:p>
      </dgm:t>
    </dgm:pt>
    <dgm:pt modelId="{1089ED96-7F35-412F-9568-02A046F3BE95}" type="pres">
      <dgm:prSet presAssocID="{75580F0A-6185-49FD-B555-2A5B6CB53896}" presName="text3" presStyleLbl="revTx" presStyleIdx="5" presStyleCnt="7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6F035D66-1882-4086-B190-C5749E77C118}" type="pres">
      <dgm:prSet presAssocID="{75580F0A-6185-49FD-B555-2A5B6CB53896}" presName="hierChild4" presStyleCnt="0"/>
      <dgm:spPr/>
    </dgm:pt>
    <dgm:pt modelId="{2158D3F9-7BC4-4A24-B777-319ED2B460BE}" type="pres">
      <dgm:prSet presAssocID="{8498EF00-FB71-4822-AF36-1C2904E637D4}" presName="Name17" presStyleLbl="parChTrans1D3" presStyleIdx="3" presStyleCnt="4"/>
      <dgm:spPr/>
      <dgm:t>
        <a:bodyPr/>
        <a:lstStyle/>
        <a:p>
          <a:endParaRPr lang="es-CL"/>
        </a:p>
      </dgm:t>
    </dgm:pt>
    <dgm:pt modelId="{342ECCC7-DDCF-4042-ACB9-0557970C12EA}" type="pres">
      <dgm:prSet presAssocID="{866B9240-C517-4D9D-A1A0-063AD1668F7B}" presName="hierRoot3" presStyleCnt="0"/>
      <dgm:spPr/>
    </dgm:pt>
    <dgm:pt modelId="{D8E56942-0BAC-4B8A-8DCF-6EF144E164B1}" type="pres">
      <dgm:prSet presAssocID="{866B9240-C517-4D9D-A1A0-063AD1668F7B}" presName="composite3" presStyleCnt="0"/>
      <dgm:spPr/>
    </dgm:pt>
    <dgm:pt modelId="{3D474F64-B436-4CD2-B191-12C52F215858}" type="pres">
      <dgm:prSet presAssocID="{866B9240-C517-4D9D-A1A0-063AD1668F7B}" presName="image3" presStyleLbl="node3" presStyleIdx="3" presStyleCnt="4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8000" r="-28000"/>
          </a:stretch>
        </a:blipFill>
        <a:ln>
          <a:solidFill>
            <a:schemeClr val="accent1"/>
          </a:solidFill>
        </a:ln>
      </dgm:spPr>
    </dgm:pt>
    <dgm:pt modelId="{44AB514C-974B-42A2-B258-15ED6A369DAF}" type="pres">
      <dgm:prSet presAssocID="{866B9240-C517-4D9D-A1A0-063AD1668F7B}" presName="text3" presStyleLbl="revTx" presStyleIdx="6" presStyleCnt="7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753BB7C5-32A0-4070-AA4C-85C1FE7FCF03}" type="pres">
      <dgm:prSet presAssocID="{866B9240-C517-4D9D-A1A0-063AD1668F7B}" presName="hierChild4" presStyleCnt="0"/>
      <dgm:spPr/>
    </dgm:pt>
  </dgm:ptLst>
  <dgm:cxnLst>
    <dgm:cxn modelId="{E644DF9C-B49C-4084-837A-506602D2A85B}" type="presOf" srcId="{488D4B72-2666-489B-89FD-9C8A5820E8E2}" destId="{8C9D4A4B-7954-4259-9E37-E665348650EF}" srcOrd="0" destOrd="0" presId="urn:microsoft.com/office/officeart/2009/layout/CirclePictureHierarchy"/>
    <dgm:cxn modelId="{BBF8E66A-7538-4F07-A201-9BA0CA8722A5}" srcId="{D83D7A3C-F3FD-43A4-8364-AB80DC9E8682}" destId="{75580F0A-6185-49FD-B555-2A5B6CB53896}" srcOrd="0" destOrd="0" parTransId="{B2B60FC1-1289-402D-AC35-D8D1578C573D}" sibTransId="{A2DD4606-46FC-46BB-8737-44EF4F4CEA8D}"/>
    <dgm:cxn modelId="{C63ACEDC-02FF-4218-9601-5DACFABD4CA0}" type="presOf" srcId="{A6FA54FE-0A53-4C00-B5CB-97286FA9BB36}" destId="{D9E04DA9-3DBF-480C-8573-C53978142C8A}" srcOrd="0" destOrd="0" presId="urn:microsoft.com/office/officeart/2009/layout/CirclePictureHierarchy"/>
    <dgm:cxn modelId="{D9289EB1-B17A-495E-B947-0D2F0E739C1C}" srcId="{9FD97AB3-2562-4259-8D55-7D202D8B80ED}" destId="{2AA3912B-28C0-4269-A255-7DA70F9EBF23}" srcOrd="0" destOrd="0" parTransId="{CF891388-E6F4-49C2-AA4B-7A72B36357D4}" sibTransId="{5508A146-F9BC-465F-BA5E-1E08FF748BFA}"/>
    <dgm:cxn modelId="{06F758FB-B97F-4112-9CC8-8BD89CDAF6C6}" type="presOf" srcId="{866B9240-C517-4D9D-A1A0-063AD1668F7B}" destId="{44AB514C-974B-42A2-B258-15ED6A369DAF}" srcOrd="0" destOrd="0" presId="urn:microsoft.com/office/officeart/2009/layout/CirclePictureHierarchy"/>
    <dgm:cxn modelId="{5809C02D-C88B-4AD8-B504-7716D6E3FF7D}" srcId="{D83D7A3C-F3FD-43A4-8364-AB80DC9E8682}" destId="{866B9240-C517-4D9D-A1A0-063AD1668F7B}" srcOrd="1" destOrd="0" parTransId="{8498EF00-FB71-4822-AF36-1C2904E637D4}" sibTransId="{C100D3F5-984F-49BD-89E9-AA5E63E997D6}"/>
    <dgm:cxn modelId="{C2BF6601-1456-4E9F-8447-F0504BFE6B71}" srcId="{2AA3912B-28C0-4269-A255-7DA70F9EBF23}" destId="{D83D7A3C-F3FD-43A4-8364-AB80DC9E8682}" srcOrd="1" destOrd="0" parTransId="{BD91B45A-A1D0-4CE6-9F18-56F83F0AB496}" sibTransId="{449E443C-34B9-4BAA-B531-942964EEE12C}"/>
    <dgm:cxn modelId="{CC314113-14A7-4A99-A695-DAA4F9CFB910}" type="presOf" srcId="{75580F0A-6185-49FD-B555-2A5B6CB53896}" destId="{1089ED96-7F35-412F-9568-02A046F3BE95}" srcOrd="0" destOrd="0" presId="urn:microsoft.com/office/officeart/2009/layout/CirclePictureHierarchy"/>
    <dgm:cxn modelId="{EA584463-66E3-4CFA-9204-029A9E9AB026}" type="presOf" srcId="{6C6C4801-6D56-433A-9526-E0DEEE347700}" destId="{EBD68605-4864-4132-945B-D634E70866A0}" srcOrd="0" destOrd="0" presId="urn:microsoft.com/office/officeart/2009/layout/CirclePictureHierarchy"/>
    <dgm:cxn modelId="{7895AF0B-8FDF-4720-BCEC-0F5347B67F07}" srcId="{488D4B72-2666-489B-89FD-9C8A5820E8E2}" destId="{24789830-9076-4E3D-A5D8-3F3ABEFC48CB}" srcOrd="1" destOrd="0" parTransId="{CB592FF3-A6CD-4843-8560-35643C72E1F4}" sibTransId="{D2CD13BE-1221-47AD-87D5-B5DC03785B9B}"/>
    <dgm:cxn modelId="{266F0918-2231-477E-8BC6-22503F9A0E80}" type="presOf" srcId="{0845340E-4A0F-4BCB-AC35-BCDEA6F050BD}" destId="{87313608-4263-47E0-9A55-05381F65F77D}" srcOrd="0" destOrd="0" presId="urn:microsoft.com/office/officeart/2009/layout/CirclePictureHierarchy"/>
    <dgm:cxn modelId="{9BC2F17E-8ECD-4ECA-B1E0-08D50C10ED29}" srcId="{488D4B72-2666-489B-89FD-9C8A5820E8E2}" destId="{0845340E-4A0F-4BCB-AC35-BCDEA6F050BD}" srcOrd="0" destOrd="0" parTransId="{6C6C4801-6D56-433A-9526-E0DEEE347700}" sibTransId="{6F6AFBC8-4970-4D8B-B5E0-7B854C3CE305}"/>
    <dgm:cxn modelId="{C941788B-E08B-478C-BFEE-E9F13CD091EB}" type="presOf" srcId="{CB592FF3-A6CD-4843-8560-35643C72E1F4}" destId="{90F758C7-E6A3-433C-B37F-C34B5804E999}" srcOrd="0" destOrd="0" presId="urn:microsoft.com/office/officeart/2009/layout/CirclePictureHierarchy"/>
    <dgm:cxn modelId="{0C1F386F-BEE6-45FC-81DA-BE1E47264B8C}" type="presOf" srcId="{D83D7A3C-F3FD-43A4-8364-AB80DC9E8682}" destId="{F128585A-638A-45BB-9C60-5A3FFAB8E44A}" srcOrd="0" destOrd="0" presId="urn:microsoft.com/office/officeart/2009/layout/CirclePictureHierarchy"/>
    <dgm:cxn modelId="{D0935EB6-6A4A-4523-AD18-DCE6536656C0}" srcId="{2AA3912B-28C0-4269-A255-7DA70F9EBF23}" destId="{488D4B72-2666-489B-89FD-9C8A5820E8E2}" srcOrd="0" destOrd="0" parTransId="{A6FA54FE-0A53-4C00-B5CB-97286FA9BB36}" sibTransId="{895B3FA4-D30F-4C17-A285-C9152CAB5C63}"/>
    <dgm:cxn modelId="{29AD84D0-291B-45D8-97F8-D0D888985409}" type="presOf" srcId="{2AA3912B-28C0-4269-A255-7DA70F9EBF23}" destId="{10F8652B-61D6-4725-83D9-190209AB584B}" srcOrd="0" destOrd="0" presId="urn:microsoft.com/office/officeart/2009/layout/CirclePictureHierarchy"/>
    <dgm:cxn modelId="{849FEF1D-9E2E-443E-8EA5-A13B1E64BA97}" type="presOf" srcId="{9FD97AB3-2562-4259-8D55-7D202D8B80ED}" destId="{3CFBFC9B-73D5-45EB-B5F3-60038B51752C}" srcOrd="0" destOrd="0" presId="urn:microsoft.com/office/officeart/2009/layout/CirclePictureHierarchy"/>
    <dgm:cxn modelId="{002AD6A9-13F3-4BE6-AA8B-B3542B91BF4D}" type="presOf" srcId="{B2B60FC1-1289-402D-AC35-D8D1578C573D}" destId="{7CC8D9E8-E73D-43BB-9DC9-984FBBAB68DF}" srcOrd="0" destOrd="0" presId="urn:microsoft.com/office/officeart/2009/layout/CirclePictureHierarchy"/>
    <dgm:cxn modelId="{25FCEB2D-C453-4BEF-A875-7591E1FCB893}" type="presOf" srcId="{24789830-9076-4E3D-A5D8-3F3ABEFC48CB}" destId="{0F371373-B0EC-4F0D-B5DC-4BB9754D8D89}" srcOrd="0" destOrd="0" presId="urn:microsoft.com/office/officeart/2009/layout/CirclePictureHierarchy"/>
    <dgm:cxn modelId="{2407D5E5-CEB1-4755-8E85-80224FE5E317}" type="presOf" srcId="{BD91B45A-A1D0-4CE6-9F18-56F83F0AB496}" destId="{AF4CCD13-149E-42FB-BC58-4774C6E956AD}" srcOrd="0" destOrd="0" presId="urn:microsoft.com/office/officeart/2009/layout/CirclePictureHierarchy"/>
    <dgm:cxn modelId="{3AC5EE08-056F-4A7B-B54A-70011039EE98}" type="presOf" srcId="{8498EF00-FB71-4822-AF36-1C2904E637D4}" destId="{2158D3F9-7BC4-4A24-B777-319ED2B460BE}" srcOrd="0" destOrd="0" presId="urn:microsoft.com/office/officeart/2009/layout/CirclePictureHierarchy"/>
    <dgm:cxn modelId="{8BA7CA6F-E003-44E4-93A2-FA7BAC5AA4B1}" type="presParOf" srcId="{3CFBFC9B-73D5-45EB-B5F3-60038B51752C}" destId="{9C661AE9-CE36-40A6-9959-872051BF0EBA}" srcOrd="0" destOrd="0" presId="urn:microsoft.com/office/officeart/2009/layout/CirclePictureHierarchy"/>
    <dgm:cxn modelId="{E2AD236D-5323-4866-A821-FE8B742E0D3A}" type="presParOf" srcId="{9C661AE9-CE36-40A6-9959-872051BF0EBA}" destId="{4C982C28-2521-4B18-B546-1274BF4890CA}" srcOrd="0" destOrd="0" presId="urn:microsoft.com/office/officeart/2009/layout/CirclePictureHierarchy"/>
    <dgm:cxn modelId="{62BDD197-B3CE-468D-9D11-F5DAE16732F4}" type="presParOf" srcId="{4C982C28-2521-4B18-B546-1274BF4890CA}" destId="{6E3E6B51-DE33-4DF5-A8B2-E9EDAEA27279}" srcOrd="0" destOrd="0" presId="urn:microsoft.com/office/officeart/2009/layout/CirclePictureHierarchy"/>
    <dgm:cxn modelId="{27E9FABC-0EDB-41E6-8D81-85A2745361C8}" type="presParOf" srcId="{4C982C28-2521-4B18-B546-1274BF4890CA}" destId="{10F8652B-61D6-4725-83D9-190209AB584B}" srcOrd="1" destOrd="0" presId="urn:microsoft.com/office/officeart/2009/layout/CirclePictureHierarchy"/>
    <dgm:cxn modelId="{2860A9DE-3C14-4A9F-B2CF-35DB4998D905}" type="presParOf" srcId="{9C661AE9-CE36-40A6-9959-872051BF0EBA}" destId="{55B2E368-CBCF-4B0A-819A-7FAE79369822}" srcOrd="1" destOrd="0" presId="urn:microsoft.com/office/officeart/2009/layout/CirclePictureHierarchy"/>
    <dgm:cxn modelId="{664CA2D2-6EED-4A95-9D8A-26E646303DC9}" type="presParOf" srcId="{55B2E368-CBCF-4B0A-819A-7FAE79369822}" destId="{D9E04DA9-3DBF-480C-8573-C53978142C8A}" srcOrd="0" destOrd="0" presId="urn:microsoft.com/office/officeart/2009/layout/CirclePictureHierarchy"/>
    <dgm:cxn modelId="{7CCEA671-C65C-4113-B517-98BD214364B9}" type="presParOf" srcId="{55B2E368-CBCF-4B0A-819A-7FAE79369822}" destId="{6FC202CB-D204-4849-AB8B-7784E4A55974}" srcOrd="1" destOrd="0" presId="urn:microsoft.com/office/officeart/2009/layout/CirclePictureHierarchy"/>
    <dgm:cxn modelId="{FD3E1B24-F7DF-497C-BA3E-31D9012797C4}" type="presParOf" srcId="{6FC202CB-D204-4849-AB8B-7784E4A55974}" destId="{4722E4E8-F291-4109-917A-31CE6841FD70}" srcOrd="0" destOrd="0" presId="urn:microsoft.com/office/officeart/2009/layout/CirclePictureHierarchy"/>
    <dgm:cxn modelId="{05B1C363-6D93-44B1-BF6C-65795F771179}" type="presParOf" srcId="{4722E4E8-F291-4109-917A-31CE6841FD70}" destId="{4D630014-FA5F-4278-95E9-53591080BFB1}" srcOrd="0" destOrd="0" presId="urn:microsoft.com/office/officeart/2009/layout/CirclePictureHierarchy"/>
    <dgm:cxn modelId="{B621DE3F-2AB5-4626-A3F1-1D63D7C8B47D}" type="presParOf" srcId="{4722E4E8-F291-4109-917A-31CE6841FD70}" destId="{8C9D4A4B-7954-4259-9E37-E665348650EF}" srcOrd="1" destOrd="0" presId="urn:microsoft.com/office/officeart/2009/layout/CirclePictureHierarchy"/>
    <dgm:cxn modelId="{C4BC106E-2870-4FA2-93BB-D2E012EF1544}" type="presParOf" srcId="{6FC202CB-D204-4849-AB8B-7784E4A55974}" destId="{4938478C-2B4D-48D9-A283-47D53F7FC47F}" srcOrd="1" destOrd="0" presId="urn:microsoft.com/office/officeart/2009/layout/CirclePictureHierarchy"/>
    <dgm:cxn modelId="{1773AA4A-B689-4E5D-B7EB-2144F79B78E6}" type="presParOf" srcId="{4938478C-2B4D-48D9-A283-47D53F7FC47F}" destId="{EBD68605-4864-4132-945B-D634E70866A0}" srcOrd="0" destOrd="0" presId="urn:microsoft.com/office/officeart/2009/layout/CirclePictureHierarchy"/>
    <dgm:cxn modelId="{12F491CD-1E86-4F50-9318-5C500CC1AD9B}" type="presParOf" srcId="{4938478C-2B4D-48D9-A283-47D53F7FC47F}" destId="{B5982264-B0AC-4D72-8B57-39C00BD2F477}" srcOrd="1" destOrd="0" presId="urn:microsoft.com/office/officeart/2009/layout/CirclePictureHierarchy"/>
    <dgm:cxn modelId="{779DCD07-897C-4EE3-9008-EBEB7303612F}" type="presParOf" srcId="{B5982264-B0AC-4D72-8B57-39C00BD2F477}" destId="{C21C84D9-C627-413D-A736-553B615A8033}" srcOrd="0" destOrd="0" presId="urn:microsoft.com/office/officeart/2009/layout/CirclePictureHierarchy"/>
    <dgm:cxn modelId="{502D563A-C735-427E-A1BE-B092BD28F083}" type="presParOf" srcId="{C21C84D9-C627-413D-A736-553B615A8033}" destId="{FDEE8342-5680-4286-893C-F4AC23AA8F4B}" srcOrd="0" destOrd="0" presId="urn:microsoft.com/office/officeart/2009/layout/CirclePictureHierarchy"/>
    <dgm:cxn modelId="{E11DE7D4-55D7-4AAC-902E-E16738698302}" type="presParOf" srcId="{C21C84D9-C627-413D-A736-553B615A8033}" destId="{87313608-4263-47E0-9A55-05381F65F77D}" srcOrd="1" destOrd="0" presId="urn:microsoft.com/office/officeart/2009/layout/CirclePictureHierarchy"/>
    <dgm:cxn modelId="{6B9102CD-41BB-400A-BAAC-704D9392F331}" type="presParOf" srcId="{B5982264-B0AC-4D72-8B57-39C00BD2F477}" destId="{6FF469C8-D206-4FE0-A57C-C0B8E66EFC48}" srcOrd="1" destOrd="0" presId="urn:microsoft.com/office/officeart/2009/layout/CirclePictureHierarchy"/>
    <dgm:cxn modelId="{3592C855-06A2-4787-9DD1-1120FBBF7CE1}" type="presParOf" srcId="{4938478C-2B4D-48D9-A283-47D53F7FC47F}" destId="{90F758C7-E6A3-433C-B37F-C34B5804E999}" srcOrd="2" destOrd="0" presId="urn:microsoft.com/office/officeart/2009/layout/CirclePictureHierarchy"/>
    <dgm:cxn modelId="{89A7E133-E558-4B68-BECE-F84C9235B5E0}" type="presParOf" srcId="{4938478C-2B4D-48D9-A283-47D53F7FC47F}" destId="{7BDE116E-A01A-447E-9824-998DC32F4900}" srcOrd="3" destOrd="0" presId="urn:microsoft.com/office/officeart/2009/layout/CirclePictureHierarchy"/>
    <dgm:cxn modelId="{DF792B1D-9399-4CFE-B080-42825ADAF9A2}" type="presParOf" srcId="{7BDE116E-A01A-447E-9824-998DC32F4900}" destId="{0FE2A337-965D-4471-AFD6-FF356D261D9F}" srcOrd="0" destOrd="0" presId="urn:microsoft.com/office/officeart/2009/layout/CirclePictureHierarchy"/>
    <dgm:cxn modelId="{8757BB62-23B5-4E19-88A0-65A51AE8672B}" type="presParOf" srcId="{0FE2A337-965D-4471-AFD6-FF356D261D9F}" destId="{25C123EB-1A53-4DFA-9E53-9AEF5113FC09}" srcOrd="0" destOrd="0" presId="urn:microsoft.com/office/officeart/2009/layout/CirclePictureHierarchy"/>
    <dgm:cxn modelId="{2ED05038-0D34-4919-9E4E-442A50B9CE7E}" type="presParOf" srcId="{0FE2A337-965D-4471-AFD6-FF356D261D9F}" destId="{0F371373-B0EC-4F0D-B5DC-4BB9754D8D89}" srcOrd="1" destOrd="0" presId="urn:microsoft.com/office/officeart/2009/layout/CirclePictureHierarchy"/>
    <dgm:cxn modelId="{9A2EF87F-5C93-4BD7-8352-035E8BBA10E3}" type="presParOf" srcId="{7BDE116E-A01A-447E-9824-998DC32F4900}" destId="{DFB00B4C-A231-43C8-B682-009F3D5E566E}" srcOrd="1" destOrd="0" presId="urn:microsoft.com/office/officeart/2009/layout/CirclePictureHierarchy"/>
    <dgm:cxn modelId="{77A89F19-66CC-4CC0-95E1-C1AB5594C2F7}" type="presParOf" srcId="{55B2E368-CBCF-4B0A-819A-7FAE79369822}" destId="{AF4CCD13-149E-42FB-BC58-4774C6E956AD}" srcOrd="2" destOrd="0" presId="urn:microsoft.com/office/officeart/2009/layout/CirclePictureHierarchy"/>
    <dgm:cxn modelId="{A3628BF0-A625-4CC8-821C-559B4EEA3CFB}" type="presParOf" srcId="{55B2E368-CBCF-4B0A-819A-7FAE79369822}" destId="{0F7A0668-A471-4A6E-A400-1766D07EE213}" srcOrd="3" destOrd="0" presId="urn:microsoft.com/office/officeart/2009/layout/CirclePictureHierarchy"/>
    <dgm:cxn modelId="{6CADDAD8-C026-467B-895B-FD94AF738096}" type="presParOf" srcId="{0F7A0668-A471-4A6E-A400-1766D07EE213}" destId="{65523039-9516-4D78-B9E9-33DEAB78C5C7}" srcOrd="0" destOrd="0" presId="urn:microsoft.com/office/officeart/2009/layout/CirclePictureHierarchy"/>
    <dgm:cxn modelId="{923F385C-1BCF-4A8D-9B40-FBF9CA002423}" type="presParOf" srcId="{65523039-9516-4D78-B9E9-33DEAB78C5C7}" destId="{D6C2805B-E955-4F23-98BA-490CA599784E}" srcOrd="0" destOrd="0" presId="urn:microsoft.com/office/officeart/2009/layout/CirclePictureHierarchy"/>
    <dgm:cxn modelId="{C14CE3A0-565D-4384-9B99-8A042704C0A3}" type="presParOf" srcId="{65523039-9516-4D78-B9E9-33DEAB78C5C7}" destId="{F128585A-638A-45BB-9C60-5A3FFAB8E44A}" srcOrd="1" destOrd="0" presId="urn:microsoft.com/office/officeart/2009/layout/CirclePictureHierarchy"/>
    <dgm:cxn modelId="{0DDC8323-85B5-4455-8D00-41B9E66EEB7B}" type="presParOf" srcId="{0F7A0668-A471-4A6E-A400-1766D07EE213}" destId="{610EB4D7-059B-454B-9B9F-67AA80F403B1}" srcOrd="1" destOrd="0" presId="urn:microsoft.com/office/officeart/2009/layout/CirclePictureHierarchy"/>
    <dgm:cxn modelId="{F3386245-E60E-423A-8E23-F5263790CEB4}" type="presParOf" srcId="{610EB4D7-059B-454B-9B9F-67AA80F403B1}" destId="{7CC8D9E8-E73D-43BB-9DC9-984FBBAB68DF}" srcOrd="0" destOrd="0" presId="urn:microsoft.com/office/officeart/2009/layout/CirclePictureHierarchy"/>
    <dgm:cxn modelId="{5F0C2BBD-45B9-4BDF-A859-FED2E3EB264C}" type="presParOf" srcId="{610EB4D7-059B-454B-9B9F-67AA80F403B1}" destId="{4927EAD6-0F2F-4730-979E-3410CB81AF1E}" srcOrd="1" destOrd="0" presId="urn:microsoft.com/office/officeart/2009/layout/CirclePictureHierarchy"/>
    <dgm:cxn modelId="{E0A094FA-5F06-47D5-A3AD-FBC75EB7F787}" type="presParOf" srcId="{4927EAD6-0F2F-4730-979E-3410CB81AF1E}" destId="{C99EAF78-295F-4FFF-8A83-FBB9485C6866}" srcOrd="0" destOrd="0" presId="urn:microsoft.com/office/officeart/2009/layout/CirclePictureHierarchy"/>
    <dgm:cxn modelId="{874DA770-107D-4906-AB3E-6DD733E9D60E}" type="presParOf" srcId="{C99EAF78-295F-4FFF-8A83-FBB9485C6866}" destId="{6FBF384E-DBBA-49FE-9B80-F41352350048}" srcOrd="0" destOrd="0" presId="urn:microsoft.com/office/officeart/2009/layout/CirclePictureHierarchy"/>
    <dgm:cxn modelId="{D872F9D0-AD03-488D-B8A5-4C360F7B74D8}" type="presParOf" srcId="{C99EAF78-295F-4FFF-8A83-FBB9485C6866}" destId="{1089ED96-7F35-412F-9568-02A046F3BE95}" srcOrd="1" destOrd="0" presId="urn:microsoft.com/office/officeart/2009/layout/CirclePictureHierarchy"/>
    <dgm:cxn modelId="{74A70181-BA85-4C02-9CCC-41D30FA4AA03}" type="presParOf" srcId="{4927EAD6-0F2F-4730-979E-3410CB81AF1E}" destId="{6F035D66-1882-4086-B190-C5749E77C118}" srcOrd="1" destOrd="0" presId="urn:microsoft.com/office/officeart/2009/layout/CirclePictureHierarchy"/>
    <dgm:cxn modelId="{80EEC40A-CBE4-4B48-9C95-BC3BF872FDF7}" type="presParOf" srcId="{610EB4D7-059B-454B-9B9F-67AA80F403B1}" destId="{2158D3F9-7BC4-4A24-B777-319ED2B460BE}" srcOrd="2" destOrd="0" presId="urn:microsoft.com/office/officeart/2009/layout/CirclePictureHierarchy"/>
    <dgm:cxn modelId="{6BA76CB7-0880-40BF-9E9E-8223F18E8605}" type="presParOf" srcId="{610EB4D7-059B-454B-9B9F-67AA80F403B1}" destId="{342ECCC7-DDCF-4042-ACB9-0557970C12EA}" srcOrd="3" destOrd="0" presId="urn:microsoft.com/office/officeart/2009/layout/CirclePictureHierarchy"/>
    <dgm:cxn modelId="{D98D9034-5301-4475-87E6-B0A874F49435}" type="presParOf" srcId="{342ECCC7-DDCF-4042-ACB9-0557970C12EA}" destId="{D8E56942-0BAC-4B8A-8DCF-6EF144E164B1}" srcOrd="0" destOrd="0" presId="urn:microsoft.com/office/officeart/2009/layout/CirclePictureHierarchy"/>
    <dgm:cxn modelId="{EEF10548-1D36-47DB-A481-14E7813FA54E}" type="presParOf" srcId="{D8E56942-0BAC-4B8A-8DCF-6EF144E164B1}" destId="{3D474F64-B436-4CD2-B191-12C52F215858}" srcOrd="0" destOrd="0" presId="urn:microsoft.com/office/officeart/2009/layout/CirclePictureHierarchy"/>
    <dgm:cxn modelId="{6F1E206F-7FE0-44BF-AEB1-8E8BE474255C}" type="presParOf" srcId="{D8E56942-0BAC-4B8A-8DCF-6EF144E164B1}" destId="{44AB514C-974B-42A2-B258-15ED6A369DAF}" srcOrd="1" destOrd="0" presId="urn:microsoft.com/office/officeart/2009/layout/CirclePictureHierarchy"/>
    <dgm:cxn modelId="{F52C36C1-AD05-41FC-B3E4-5436C9C641B5}" type="presParOf" srcId="{342ECCC7-DDCF-4042-ACB9-0557970C12EA}" destId="{753BB7C5-32A0-4070-AA4C-85C1FE7FCF03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846F23-6D0F-4F4A-AD87-3E3774618F7C}" type="doc">
      <dgm:prSet loTypeId="urn:microsoft.com/office/officeart/2005/8/layout/list1" loCatId="list" qsTypeId="urn:microsoft.com/office/officeart/2005/8/quickstyle/3d3" qsCatId="3D" csTypeId="urn:microsoft.com/office/officeart/2005/8/colors/accent3_1" csCatId="accent3" phldr="1"/>
      <dgm:spPr/>
      <dgm:t>
        <a:bodyPr/>
        <a:lstStyle/>
        <a:p>
          <a:endParaRPr lang="es-CL"/>
        </a:p>
      </dgm:t>
    </dgm:pt>
    <dgm:pt modelId="{564417AD-951A-4F78-B016-29E47B2C070F}">
      <dgm:prSet phldrT="[Texto]"/>
      <dgm:spPr/>
      <dgm:t>
        <a:bodyPr/>
        <a:lstStyle/>
        <a:p>
          <a:r>
            <a:rPr lang="es-CL" dirty="0" smtClean="0"/>
            <a:t>REQUISITOS PARA LICENCIA INDEFINIDA:</a:t>
          </a:r>
        </a:p>
      </dgm:t>
    </dgm:pt>
    <dgm:pt modelId="{25840508-0E70-4A11-AC2C-4B9E2CEB53EB}" type="parTrans" cxnId="{DA200999-92F3-4A7C-A5C5-90BDECA91BF6}">
      <dgm:prSet/>
      <dgm:spPr/>
      <dgm:t>
        <a:bodyPr/>
        <a:lstStyle/>
        <a:p>
          <a:endParaRPr lang="es-CL"/>
        </a:p>
      </dgm:t>
    </dgm:pt>
    <dgm:pt modelId="{63CA574B-59E1-474D-944D-9B4AAD3905FD}" type="sibTrans" cxnId="{DA200999-92F3-4A7C-A5C5-90BDECA91BF6}">
      <dgm:prSet/>
      <dgm:spPr/>
      <dgm:t>
        <a:bodyPr/>
        <a:lstStyle/>
        <a:p>
          <a:endParaRPr lang="es-CL"/>
        </a:p>
      </dgm:t>
    </dgm:pt>
    <dgm:pt modelId="{80EB93D3-3C43-45EF-B7BC-4A7BAF43E8CB}">
      <dgm:prSet phldrT="[Texto]" custT="1"/>
      <dgm:spPr/>
      <dgm:t>
        <a:bodyPr/>
        <a:lstStyle/>
        <a:p>
          <a:r>
            <a:rPr lang="es-CL" sz="1400" u="sng" dirty="0" smtClean="0"/>
            <a:t>CALIDAD DEL AGUA </a:t>
          </a:r>
          <a:r>
            <a:rPr lang="es-CL" sz="1400" dirty="0" smtClean="0"/>
            <a:t>(DS N°735 DE 1969)</a:t>
          </a:r>
          <a:endParaRPr lang="es-CL" sz="1400" dirty="0"/>
        </a:p>
      </dgm:t>
    </dgm:pt>
    <dgm:pt modelId="{1F966C95-0A41-4208-BC1B-EF3916D30C30}" type="parTrans" cxnId="{1EB3C170-0AF2-4E6B-B6E8-ED968DCB2A3C}">
      <dgm:prSet/>
      <dgm:spPr/>
      <dgm:t>
        <a:bodyPr/>
        <a:lstStyle/>
        <a:p>
          <a:endParaRPr lang="es-CL"/>
        </a:p>
      </dgm:t>
    </dgm:pt>
    <dgm:pt modelId="{566BD43A-225D-44F4-9F50-9D3B05F2363A}" type="sibTrans" cxnId="{1EB3C170-0AF2-4E6B-B6E8-ED968DCB2A3C}">
      <dgm:prSet/>
      <dgm:spPr/>
      <dgm:t>
        <a:bodyPr/>
        <a:lstStyle/>
        <a:p>
          <a:endParaRPr lang="es-CL"/>
        </a:p>
      </dgm:t>
    </dgm:pt>
    <dgm:pt modelId="{74BAEC53-40CA-428A-865E-AE884E5BF6D2}">
      <dgm:prSet phldrT="[Texto]" custT="1"/>
      <dgm:spPr/>
      <dgm:t>
        <a:bodyPr/>
        <a:lstStyle/>
        <a:p>
          <a:r>
            <a:rPr lang="es-CL" sz="1400" u="none" dirty="0" smtClean="0"/>
            <a:t>CANTIDAD</a:t>
          </a:r>
          <a:endParaRPr lang="es-CL" sz="1400" u="none" dirty="0"/>
        </a:p>
      </dgm:t>
    </dgm:pt>
    <dgm:pt modelId="{EF4668C3-7E8C-48F5-95F2-0739F7FA9DB9}" type="parTrans" cxnId="{BD893DBC-254A-4E75-A514-9421EAAE5F03}">
      <dgm:prSet/>
      <dgm:spPr/>
      <dgm:t>
        <a:bodyPr/>
        <a:lstStyle/>
        <a:p>
          <a:endParaRPr lang="es-CL"/>
        </a:p>
      </dgm:t>
    </dgm:pt>
    <dgm:pt modelId="{9570EFBE-1BBC-4941-A485-CF79A4CF941E}" type="sibTrans" cxnId="{BD893DBC-254A-4E75-A514-9421EAAE5F03}">
      <dgm:prSet/>
      <dgm:spPr/>
      <dgm:t>
        <a:bodyPr/>
        <a:lstStyle/>
        <a:p>
          <a:endParaRPr lang="es-CL"/>
        </a:p>
      </dgm:t>
    </dgm:pt>
    <dgm:pt modelId="{BA1DD551-213C-4D17-832F-E71D1D38DB4A}">
      <dgm:prSet phldrT="[Texto]" custT="1"/>
      <dgm:spPr/>
      <dgm:t>
        <a:bodyPr/>
        <a:lstStyle/>
        <a:p>
          <a:r>
            <a:rPr lang="es-CL" sz="1400" u="sng" dirty="0" smtClean="0"/>
            <a:t>CONTINUIDAD DEL SERVICIO</a:t>
          </a:r>
          <a:endParaRPr lang="es-CL" sz="1400" u="sng" dirty="0"/>
        </a:p>
      </dgm:t>
    </dgm:pt>
    <dgm:pt modelId="{C57F7A06-2528-401E-9ACD-F03737121C53}" type="parTrans" cxnId="{9E4B279A-361E-4578-A4D6-A56C4ADC919F}">
      <dgm:prSet/>
      <dgm:spPr/>
      <dgm:t>
        <a:bodyPr/>
        <a:lstStyle/>
        <a:p>
          <a:endParaRPr lang="es-CL"/>
        </a:p>
      </dgm:t>
    </dgm:pt>
    <dgm:pt modelId="{E6FF5080-33FB-4E95-9802-84D335D00F7F}" type="sibTrans" cxnId="{9E4B279A-361E-4578-A4D6-A56C4ADC919F}">
      <dgm:prSet/>
      <dgm:spPr/>
      <dgm:t>
        <a:bodyPr/>
        <a:lstStyle/>
        <a:p>
          <a:endParaRPr lang="es-CL"/>
        </a:p>
      </dgm:t>
    </dgm:pt>
    <dgm:pt modelId="{88028733-1509-42AC-B702-51735BB4EBAA}">
      <dgm:prSet phldrT="[Texto]" custT="1"/>
      <dgm:spPr/>
      <dgm:t>
        <a:bodyPr/>
        <a:lstStyle/>
        <a:p>
          <a:r>
            <a:rPr lang="es-CL" sz="1400" dirty="0" smtClean="0"/>
            <a:t>FONDO DE RESERVA (GARANTÍA DEL SERVICIO)</a:t>
          </a:r>
          <a:endParaRPr lang="es-CL" sz="1400" dirty="0"/>
        </a:p>
      </dgm:t>
    </dgm:pt>
    <dgm:pt modelId="{549D3E0A-F205-4FDE-8E63-8C6BD3DE9905}" type="parTrans" cxnId="{3FD55B78-1535-4A44-9B11-C6D897EB8DAC}">
      <dgm:prSet/>
      <dgm:spPr/>
      <dgm:t>
        <a:bodyPr/>
        <a:lstStyle/>
        <a:p>
          <a:endParaRPr lang="es-CL"/>
        </a:p>
      </dgm:t>
    </dgm:pt>
    <dgm:pt modelId="{28DD072F-DE9D-43B6-8895-8441FA20669F}" type="sibTrans" cxnId="{3FD55B78-1535-4A44-9B11-C6D897EB8DAC}">
      <dgm:prSet/>
      <dgm:spPr/>
      <dgm:t>
        <a:bodyPr/>
        <a:lstStyle/>
        <a:p>
          <a:endParaRPr lang="es-CL"/>
        </a:p>
      </dgm:t>
    </dgm:pt>
    <dgm:pt modelId="{340B48F2-4647-42C0-8AC8-51BE3E3131F6}">
      <dgm:prSet phldrT="[Texto]" custT="1"/>
      <dgm:spPr/>
      <dgm:t>
        <a:bodyPr/>
        <a:lstStyle/>
        <a:p>
          <a:r>
            <a:rPr lang="es-CL" sz="1400" dirty="0" smtClean="0"/>
            <a:t>PLAN DE INVERSIONES (APROBADO POR LA SUBDIRECCIÓN)</a:t>
          </a:r>
          <a:endParaRPr lang="es-CL" sz="1400" dirty="0"/>
        </a:p>
      </dgm:t>
    </dgm:pt>
    <dgm:pt modelId="{652AACB4-C3CB-4637-AD29-F360EE648F82}" type="parTrans" cxnId="{84BF994E-0A8D-4B62-8586-988835410D7D}">
      <dgm:prSet/>
      <dgm:spPr/>
      <dgm:t>
        <a:bodyPr/>
        <a:lstStyle/>
        <a:p>
          <a:endParaRPr lang="es-CL"/>
        </a:p>
      </dgm:t>
    </dgm:pt>
    <dgm:pt modelId="{48F000D6-25E8-454B-825C-BE41F81BA274}" type="sibTrans" cxnId="{84BF994E-0A8D-4B62-8586-988835410D7D}">
      <dgm:prSet/>
      <dgm:spPr/>
      <dgm:t>
        <a:bodyPr/>
        <a:lstStyle/>
        <a:p>
          <a:endParaRPr lang="es-CL"/>
        </a:p>
      </dgm:t>
    </dgm:pt>
    <dgm:pt modelId="{E1456A82-DDBA-4107-B1FF-8625C40E041F}">
      <dgm:prSet phldrT="[Texto]" custT="1"/>
      <dgm:spPr/>
      <dgm:t>
        <a:bodyPr/>
        <a:lstStyle/>
        <a:p>
          <a:r>
            <a:rPr lang="es-CL" sz="1400" cap="all" baseline="0" dirty="0" smtClean="0"/>
            <a:t>Título para uso o dominio de </a:t>
          </a:r>
          <a:r>
            <a:rPr lang="es-CL" sz="1400" u="sng" cap="all" baseline="0" dirty="0" smtClean="0"/>
            <a:t>derechos de agua</a:t>
          </a:r>
        </a:p>
      </dgm:t>
    </dgm:pt>
    <dgm:pt modelId="{CA306643-CF3E-4064-AC87-1FF6F47D4896}" type="parTrans" cxnId="{D0CCEAA2-28B2-4285-B425-75CEA91D3642}">
      <dgm:prSet/>
      <dgm:spPr/>
      <dgm:t>
        <a:bodyPr/>
        <a:lstStyle/>
        <a:p>
          <a:endParaRPr lang="es-CL"/>
        </a:p>
      </dgm:t>
    </dgm:pt>
    <dgm:pt modelId="{98696EC3-FBFA-4222-88DF-F24D5265ADBF}" type="sibTrans" cxnId="{D0CCEAA2-28B2-4285-B425-75CEA91D3642}">
      <dgm:prSet/>
      <dgm:spPr/>
      <dgm:t>
        <a:bodyPr/>
        <a:lstStyle/>
        <a:p>
          <a:endParaRPr lang="es-CL"/>
        </a:p>
      </dgm:t>
    </dgm:pt>
    <dgm:pt modelId="{62442663-8A39-470C-8D79-8E4BCFF4A893}">
      <dgm:prSet phldrT="[Texto]" custT="1"/>
      <dgm:spPr/>
      <dgm:t>
        <a:bodyPr/>
        <a:lstStyle/>
        <a:p>
          <a:r>
            <a:rPr lang="es-CL" sz="1400" cap="all" baseline="0" dirty="0" smtClean="0"/>
            <a:t>APROBACIÓN DE ESTADOS FINANCIEROS</a:t>
          </a:r>
        </a:p>
      </dgm:t>
    </dgm:pt>
    <dgm:pt modelId="{E8E9C57F-D3F8-493F-85C1-9EE11EA84F2E}" type="parTrans" cxnId="{31BDA2D7-D5D0-4678-A3AA-0958B8D90E60}">
      <dgm:prSet/>
      <dgm:spPr/>
      <dgm:t>
        <a:bodyPr/>
        <a:lstStyle/>
        <a:p>
          <a:endParaRPr lang="es-CL"/>
        </a:p>
      </dgm:t>
    </dgm:pt>
    <dgm:pt modelId="{07DE12B6-E287-47E7-8535-3D4B48B62A1A}" type="sibTrans" cxnId="{31BDA2D7-D5D0-4678-A3AA-0958B8D90E60}">
      <dgm:prSet/>
      <dgm:spPr/>
      <dgm:t>
        <a:bodyPr/>
        <a:lstStyle/>
        <a:p>
          <a:endParaRPr lang="es-CL"/>
        </a:p>
      </dgm:t>
    </dgm:pt>
    <dgm:pt modelId="{73A08938-165F-404A-BF41-AF34DECE6E61}">
      <dgm:prSet phldrT="[Texto]" custT="1"/>
      <dgm:spPr/>
      <dgm:t>
        <a:bodyPr/>
        <a:lstStyle/>
        <a:p>
          <a:r>
            <a:rPr lang="es-CL" sz="1400" cap="all" baseline="0" dirty="0" smtClean="0"/>
            <a:t>GESTIÓN ADMINISTRATIVA INFORMADA FAVORABLEMENTE</a:t>
          </a:r>
        </a:p>
      </dgm:t>
    </dgm:pt>
    <dgm:pt modelId="{793D6503-91C7-4586-A4BC-167C23ED77B1}" type="parTrans" cxnId="{88666D41-0FA9-4737-9BA6-8403973224D1}">
      <dgm:prSet/>
      <dgm:spPr/>
      <dgm:t>
        <a:bodyPr/>
        <a:lstStyle/>
        <a:p>
          <a:endParaRPr lang="es-CL"/>
        </a:p>
      </dgm:t>
    </dgm:pt>
    <dgm:pt modelId="{8274DF4A-83D0-4D06-B772-A1A913B3DE7C}" type="sibTrans" cxnId="{88666D41-0FA9-4737-9BA6-8403973224D1}">
      <dgm:prSet/>
      <dgm:spPr/>
      <dgm:t>
        <a:bodyPr/>
        <a:lstStyle/>
        <a:p>
          <a:endParaRPr lang="es-CL"/>
        </a:p>
      </dgm:t>
    </dgm:pt>
    <dgm:pt modelId="{E288F4B0-BFD4-4D6F-9D2C-7BC073A542E3}">
      <dgm:prSet phldrT="[Texto]" custT="1"/>
      <dgm:spPr/>
      <dgm:t>
        <a:bodyPr/>
        <a:lstStyle/>
        <a:p>
          <a:r>
            <a:rPr lang="es-CL" sz="1400" u="sng" cap="all" baseline="0" dirty="0" smtClean="0"/>
            <a:t>CÁLCULO TARIFARIO</a:t>
          </a:r>
          <a:r>
            <a:rPr lang="es-CL" sz="1400" cap="all" baseline="0" dirty="0" smtClean="0"/>
            <a:t> APROBADO</a:t>
          </a:r>
        </a:p>
      </dgm:t>
    </dgm:pt>
    <dgm:pt modelId="{F5762165-7984-4A63-802A-DAC86EE52302}" type="parTrans" cxnId="{1A214C08-4852-4EAB-B4C6-A6055D20C22E}">
      <dgm:prSet/>
      <dgm:spPr/>
      <dgm:t>
        <a:bodyPr/>
        <a:lstStyle/>
        <a:p>
          <a:endParaRPr lang="es-CL"/>
        </a:p>
      </dgm:t>
    </dgm:pt>
    <dgm:pt modelId="{80E88C23-1EBD-47D5-A606-1E0EE6017547}" type="sibTrans" cxnId="{1A214C08-4852-4EAB-B4C6-A6055D20C22E}">
      <dgm:prSet/>
      <dgm:spPr/>
      <dgm:t>
        <a:bodyPr/>
        <a:lstStyle/>
        <a:p>
          <a:endParaRPr lang="es-CL"/>
        </a:p>
      </dgm:t>
    </dgm:pt>
    <dgm:pt modelId="{7DC99B75-684D-442D-9DD4-4E6F2CAABEDF}" type="pres">
      <dgm:prSet presAssocID="{C1846F23-6D0F-4F4A-AD87-3E3774618F7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4E53486A-8951-4377-A68E-F7E43ED51FFA}" type="pres">
      <dgm:prSet presAssocID="{564417AD-951A-4F78-B016-29E47B2C070F}" presName="parentLin" presStyleCnt="0"/>
      <dgm:spPr/>
      <dgm:t>
        <a:bodyPr/>
        <a:lstStyle/>
        <a:p>
          <a:endParaRPr lang="es-CL"/>
        </a:p>
      </dgm:t>
    </dgm:pt>
    <dgm:pt modelId="{F6C29088-1064-43F7-B9D0-162738C171DD}" type="pres">
      <dgm:prSet presAssocID="{564417AD-951A-4F78-B016-29E47B2C070F}" presName="parentLeftMargin" presStyleLbl="node1" presStyleIdx="0" presStyleCnt="1"/>
      <dgm:spPr/>
      <dgm:t>
        <a:bodyPr/>
        <a:lstStyle/>
        <a:p>
          <a:endParaRPr lang="es-CL"/>
        </a:p>
      </dgm:t>
    </dgm:pt>
    <dgm:pt modelId="{82C09A64-8C3A-4887-8AC1-8D56861AB5BA}" type="pres">
      <dgm:prSet presAssocID="{564417AD-951A-4F78-B016-29E47B2C070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E131D5B-2342-44F6-9A1D-3610CDF66676}" type="pres">
      <dgm:prSet presAssocID="{564417AD-951A-4F78-B016-29E47B2C070F}" presName="negativeSpace" presStyleCnt="0"/>
      <dgm:spPr/>
      <dgm:t>
        <a:bodyPr/>
        <a:lstStyle/>
        <a:p>
          <a:endParaRPr lang="es-CL"/>
        </a:p>
      </dgm:t>
    </dgm:pt>
    <dgm:pt modelId="{21EFEE56-3348-4F99-A909-D456F0D1F4C4}" type="pres">
      <dgm:prSet presAssocID="{564417AD-951A-4F78-B016-29E47B2C070F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CDF0544E-C034-4BE0-AC02-B3082DD66E58}" type="presOf" srcId="{C1846F23-6D0F-4F4A-AD87-3E3774618F7C}" destId="{7DC99B75-684D-442D-9DD4-4E6F2CAABEDF}" srcOrd="0" destOrd="0" presId="urn:microsoft.com/office/officeart/2005/8/layout/list1"/>
    <dgm:cxn modelId="{BD893DBC-254A-4E75-A514-9421EAAE5F03}" srcId="{564417AD-951A-4F78-B016-29E47B2C070F}" destId="{74BAEC53-40CA-428A-865E-AE884E5BF6D2}" srcOrd="1" destOrd="0" parTransId="{EF4668C3-7E8C-48F5-95F2-0739F7FA9DB9}" sibTransId="{9570EFBE-1BBC-4941-A485-CF79A4CF941E}"/>
    <dgm:cxn modelId="{AC4A2427-13F3-412B-AFAD-D646C995B75D}" type="presOf" srcId="{E1456A82-DDBA-4107-B1FF-8625C40E041F}" destId="{21EFEE56-3348-4F99-A909-D456F0D1F4C4}" srcOrd="0" destOrd="5" presId="urn:microsoft.com/office/officeart/2005/8/layout/list1"/>
    <dgm:cxn modelId="{D0CCEAA2-28B2-4285-B425-75CEA91D3642}" srcId="{564417AD-951A-4F78-B016-29E47B2C070F}" destId="{E1456A82-DDBA-4107-B1FF-8625C40E041F}" srcOrd="5" destOrd="0" parTransId="{CA306643-CF3E-4064-AC87-1FF6F47D4896}" sibTransId="{98696EC3-FBFA-4222-88DF-F24D5265ADBF}"/>
    <dgm:cxn modelId="{D0B3C740-F6FB-429B-BCAC-5F7A084729B9}" type="presOf" srcId="{E288F4B0-BFD4-4D6F-9D2C-7BC073A542E3}" destId="{21EFEE56-3348-4F99-A909-D456F0D1F4C4}" srcOrd="0" destOrd="8" presId="urn:microsoft.com/office/officeart/2005/8/layout/list1"/>
    <dgm:cxn modelId="{9CA744A8-7098-4F52-84CC-0466BA0D292E}" type="presOf" srcId="{BA1DD551-213C-4D17-832F-E71D1D38DB4A}" destId="{21EFEE56-3348-4F99-A909-D456F0D1F4C4}" srcOrd="0" destOrd="2" presId="urn:microsoft.com/office/officeart/2005/8/layout/list1"/>
    <dgm:cxn modelId="{E3416761-BB67-443A-AC9A-52A4A08705F0}" type="presOf" srcId="{80EB93D3-3C43-45EF-B7BC-4A7BAF43E8CB}" destId="{21EFEE56-3348-4F99-A909-D456F0D1F4C4}" srcOrd="0" destOrd="0" presId="urn:microsoft.com/office/officeart/2005/8/layout/list1"/>
    <dgm:cxn modelId="{9E4B279A-361E-4578-A4D6-A56C4ADC919F}" srcId="{564417AD-951A-4F78-B016-29E47B2C070F}" destId="{BA1DD551-213C-4D17-832F-E71D1D38DB4A}" srcOrd="2" destOrd="0" parTransId="{C57F7A06-2528-401E-9ACD-F03737121C53}" sibTransId="{E6FF5080-33FB-4E95-9802-84D335D00F7F}"/>
    <dgm:cxn modelId="{4F315064-16EB-4AF0-8349-38BE8F12DC59}" type="presOf" srcId="{73A08938-165F-404A-BF41-AF34DECE6E61}" destId="{21EFEE56-3348-4F99-A909-D456F0D1F4C4}" srcOrd="0" destOrd="7" presId="urn:microsoft.com/office/officeart/2005/8/layout/list1"/>
    <dgm:cxn modelId="{6D82618A-92CE-4A80-8378-9B4C9BFC4C24}" type="presOf" srcId="{62442663-8A39-470C-8D79-8E4BCFF4A893}" destId="{21EFEE56-3348-4F99-A909-D456F0D1F4C4}" srcOrd="0" destOrd="6" presId="urn:microsoft.com/office/officeart/2005/8/layout/list1"/>
    <dgm:cxn modelId="{5D8C2771-CD5C-42DA-9847-B1E6D42BC7CE}" type="presOf" srcId="{564417AD-951A-4F78-B016-29E47B2C070F}" destId="{F6C29088-1064-43F7-B9D0-162738C171DD}" srcOrd="0" destOrd="0" presId="urn:microsoft.com/office/officeart/2005/8/layout/list1"/>
    <dgm:cxn modelId="{DA200999-92F3-4A7C-A5C5-90BDECA91BF6}" srcId="{C1846F23-6D0F-4F4A-AD87-3E3774618F7C}" destId="{564417AD-951A-4F78-B016-29E47B2C070F}" srcOrd="0" destOrd="0" parTransId="{25840508-0E70-4A11-AC2C-4B9E2CEB53EB}" sibTransId="{63CA574B-59E1-474D-944D-9B4AAD3905FD}"/>
    <dgm:cxn modelId="{88666D41-0FA9-4737-9BA6-8403973224D1}" srcId="{564417AD-951A-4F78-B016-29E47B2C070F}" destId="{73A08938-165F-404A-BF41-AF34DECE6E61}" srcOrd="7" destOrd="0" parTransId="{793D6503-91C7-4586-A4BC-167C23ED77B1}" sibTransId="{8274DF4A-83D0-4D06-B772-A1A913B3DE7C}"/>
    <dgm:cxn modelId="{3E58012C-F353-458F-88CA-3A48FD804E33}" type="presOf" srcId="{340B48F2-4647-42C0-8AC8-51BE3E3131F6}" destId="{21EFEE56-3348-4F99-A909-D456F0D1F4C4}" srcOrd="0" destOrd="4" presId="urn:microsoft.com/office/officeart/2005/8/layout/list1"/>
    <dgm:cxn modelId="{DE9E7D84-727D-4316-9A72-1C75B2CD7D19}" type="presOf" srcId="{88028733-1509-42AC-B702-51735BB4EBAA}" destId="{21EFEE56-3348-4F99-A909-D456F0D1F4C4}" srcOrd="0" destOrd="3" presId="urn:microsoft.com/office/officeart/2005/8/layout/list1"/>
    <dgm:cxn modelId="{3FD55B78-1535-4A44-9B11-C6D897EB8DAC}" srcId="{564417AD-951A-4F78-B016-29E47B2C070F}" destId="{88028733-1509-42AC-B702-51735BB4EBAA}" srcOrd="3" destOrd="0" parTransId="{549D3E0A-F205-4FDE-8E63-8C6BD3DE9905}" sibTransId="{28DD072F-DE9D-43B6-8895-8441FA20669F}"/>
    <dgm:cxn modelId="{9D5C1004-B0A6-457E-B8A2-1D62CE861642}" type="presOf" srcId="{74BAEC53-40CA-428A-865E-AE884E5BF6D2}" destId="{21EFEE56-3348-4F99-A909-D456F0D1F4C4}" srcOrd="0" destOrd="1" presId="urn:microsoft.com/office/officeart/2005/8/layout/list1"/>
    <dgm:cxn modelId="{1EB3C170-0AF2-4E6B-B6E8-ED968DCB2A3C}" srcId="{564417AD-951A-4F78-B016-29E47B2C070F}" destId="{80EB93D3-3C43-45EF-B7BC-4A7BAF43E8CB}" srcOrd="0" destOrd="0" parTransId="{1F966C95-0A41-4208-BC1B-EF3916D30C30}" sibTransId="{566BD43A-225D-44F4-9F50-9D3B05F2363A}"/>
    <dgm:cxn modelId="{1A214C08-4852-4EAB-B4C6-A6055D20C22E}" srcId="{564417AD-951A-4F78-B016-29E47B2C070F}" destId="{E288F4B0-BFD4-4D6F-9D2C-7BC073A542E3}" srcOrd="8" destOrd="0" parTransId="{F5762165-7984-4A63-802A-DAC86EE52302}" sibTransId="{80E88C23-1EBD-47D5-A606-1E0EE6017547}"/>
    <dgm:cxn modelId="{84BF994E-0A8D-4B62-8586-988835410D7D}" srcId="{564417AD-951A-4F78-B016-29E47B2C070F}" destId="{340B48F2-4647-42C0-8AC8-51BE3E3131F6}" srcOrd="4" destOrd="0" parTransId="{652AACB4-C3CB-4637-AD29-F360EE648F82}" sibTransId="{48F000D6-25E8-454B-825C-BE41F81BA274}"/>
    <dgm:cxn modelId="{31BDA2D7-D5D0-4678-A3AA-0958B8D90E60}" srcId="{564417AD-951A-4F78-B016-29E47B2C070F}" destId="{62442663-8A39-470C-8D79-8E4BCFF4A893}" srcOrd="6" destOrd="0" parTransId="{E8E9C57F-D3F8-493F-85C1-9EE11EA84F2E}" sibTransId="{07DE12B6-E287-47E7-8535-3D4B48B62A1A}"/>
    <dgm:cxn modelId="{1AA5ED96-23BE-42BD-836A-0BD993637859}" type="presOf" srcId="{564417AD-951A-4F78-B016-29E47B2C070F}" destId="{82C09A64-8C3A-4887-8AC1-8D56861AB5BA}" srcOrd="1" destOrd="0" presId="urn:microsoft.com/office/officeart/2005/8/layout/list1"/>
    <dgm:cxn modelId="{30FC84BB-C77E-4B01-B5FB-F953FEAE71D6}" type="presParOf" srcId="{7DC99B75-684D-442D-9DD4-4E6F2CAABEDF}" destId="{4E53486A-8951-4377-A68E-F7E43ED51FFA}" srcOrd="0" destOrd="0" presId="urn:microsoft.com/office/officeart/2005/8/layout/list1"/>
    <dgm:cxn modelId="{A71E0187-49B9-4117-812F-B1A17F275395}" type="presParOf" srcId="{4E53486A-8951-4377-A68E-F7E43ED51FFA}" destId="{F6C29088-1064-43F7-B9D0-162738C171DD}" srcOrd="0" destOrd="0" presId="urn:microsoft.com/office/officeart/2005/8/layout/list1"/>
    <dgm:cxn modelId="{2F0A44EC-E980-4A0F-81CE-6F9162F42B4B}" type="presParOf" srcId="{4E53486A-8951-4377-A68E-F7E43ED51FFA}" destId="{82C09A64-8C3A-4887-8AC1-8D56861AB5BA}" srcOrd="1" destOrd="0" presId="urn:microsoft.com/office/officeart/2005/8/layout/list1"/>
    <dgm:cxn modelId="{FDBD8947-8CCA-48D5-8DC4-D075A0F34BF4}" type="presParOf" srcId="{7DC99B75-684D-442D-9DD4-4E6F2CAABEDF}" destId="{5E131D5B-2342-44F6-9A1D-3610CDF66676}" srcOrd="1" destOrd="0" presId="urn:microsoft.com/office/officeart/2005/8/layout/list1"/>
    <dgm:cxn modelId="{5BBFF805-8E53-4FDE-B139-E2E739D2BEBB}" type="presParOf" srcId="{7DC99B75-684D-442D-9DD4-4E6F2CAABEDF}" destId="{21EFEE56-3348-4F99-A909-D456F0D1F4C4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3EBC41-D6EC-4C62-A574-701D74E3806B}" type="doc">
      <dgm:prSet loTypeId="urn:microsoft.com/office/officeart/2005/8/layout/radial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L"/>
        </a:p>
      </dgm:t>
    </dgm:pt>
    <dgm:pt modelId="{FA4683A1-22B3-4455-9F53-A09D74CC772B}">
      <dgm:prSet phldrT="[Texto]"/>
      <dgm:spPr/>
      <dgm:t>
        <a:bodyPr/>
        <a:lstStyle/>
        <a:p>
          <a:r>
            <a:rPr lang="es-CL" b="1" dirty="0" smtClean="0"/>
            <a:t>NORMATIVA Y DECRETOS</a:t>
          </a:r>
          <a:endParaRPr lang="es-CL" b="1" dirty="0"/>
        </a:p>
      </dgm:t>
    </dgm:pt>
    <dgm:pt modelId="{75B63938-CBF0-469B-A013-538A2B0F3818}" type="parTrans" cxnId="{94251747-D3AB-43BF-B24B-CAA5E1384D87}">
      <dgm:prSet/>
      <dgm:spPr/>
      <dgm:t>
        <a:bodyPr/>
        <a:lstStyle/>
        <a:p>
          <a:endParaRPr lang="es-CL"/>
        </a:p>
      </dgm:t>
    </dgm:pt>
    <dgm:pt modelId="{B933CF2E-C170-4BEC-AFF5-D8F597D52619}" type="sibTrans" cxnId="{94251747-D3AB-43BF-B24B-CAA5E1384D87}">
      <dgm:prSet/>
      <dgm:spPr/>
      <dgm:t>
        <a:bodyPr/>
        <a:lstStyle/>
        <a:p>
          <a:endParaRPr lang="es-CL"/>
        </a:p>
      </dgm:t>
    </dgm:pt>
    <dgm:pt modelId="{9F6AC747-EB11-42B5-A84A-0DCEDDE056CB}">
      <dgm:prSet phldrT="[Texto]"/>
      <dgm:spPr/>
      <dgm:t>
        <a:bodyPr/>
        <a:lstStyle/>
        <a:p>
          <a:r>
            <a:rPr lang="es-CL" b="1" dirty="0" smtClean="0">
              <a:solidFill>
                <a:schemeClr val="tx1"/>
              </a:solidFill>
            </a:rPr>
            <a:t>Norma de Diseño Programa Rural (1984)</a:t>
          </a:r>
          <a:endParaRPr lang="es-CL" b="1" dirty="0">
            <a:solidFill>
              <a:schemeClr val="tx1"/>
            </a:solidFill>
          </a:endParaRPr>
        </a:p>
      </dgm:t>
    </dgm:pt>
    <dgm:pt modelId="{37993CB3-C325-47B6-802C-F5470D2AE2AB}" type="parTrans" cxnId="{DBFC1457-ED97-4735-8EC8-4C3185A297A5}">
      <dgm:prSet/>
      <dgm:spPr/>
      <dgm:t>
        <a:bodyPr/>
        <a:lstStyle/>
        <a:p>
          <a:endParaRPr lang="es-CL"/>
        </a:p>
      </dgm:t>
    </dgm:pt>
    <dgm:pt modelId="{7E6DF0C2-3F10-472B-9690-3115BA0E6BE5}" type="sibTrans" cxnId="{DBFC1457-ED97-4735-8EC8-4C3185A297A5}">
      <dgm:prSet/>
      <dgm:spPr/>
      <dgm:t>
        <a:bodyPr/>
        <a:lstStyle/>
        <a:p>
          <a:endParaRPr lang="es-CL"/>
        </a:p>
      </dgm:t>
    </dgm:pt>
    <dgm:pt modelId="{AAE8B511-95C3-41B1-B787-0B6E614795CA}">
      <dgm:prSet phldrT="[Texto]"/>
      <dgm:spPr/>
      <dgm:t>
        <a:bodyPr/>
        <a:lstStyle/>
        <a:p>
          <a:r>
            <a:rPr lang="es-CL" b="1" dirty="0" err="1" smtClean="0">
              <a:solidFill>
                <a:schemeClr val="tx1"/>
              </a:solidFill>
            </a:rPr>
            <a:t>NCh</a:t>
          </a:r>
          <a:r>
            <a:rPr lang="es-CL" b="1" dirty="0" smtClean="0">
              <a:solidFill>
                <a:schemeClr val="tx1"/>
              </a:solidFill>
            </a:rPr>
            <a:t> 409.  Agua Potable-Requisitos (2005)</a:t>
          </a:r>
          <a:endParaRPr lang="es-CL" b="1" dirty="0">
            <a:solidFill>
              <a:schemeClr val="tx1"/>
            </a:solidFill>
          </a:endParaRPr>
        </a:p>
      </dgm:t>
    </dgm:pt>
    <dgm:pt modelId="{38D48576-8601-4B54-9039-5B7F572CBBE4}" type="parTrans" cxnId="{DF55A404-ABD9-4E4D-91DA-C8EDFE0C28A6}">
      <dgm:prSet/>
      <dgm:spPr/>
      <dgm:t>
        <a:bodyPr/>
        <a:lstStyle/>
        <a:p>
          <a:endParaRPr lang="es-CL"/>
        </a:p>
      </dgm:t>
    </dgm:pt>
    <dgm:pt modelId="{73C01983-81F8-48DD-A644-662472AF108B}" type="sibTrans" cxnId="{DF55A404-ABD9-4E4D-91DA-C8EDFE0C28A6}">
      <dgm:prSet/>
      <dgm:spPr/>
      <dgm:t>
        <a:bodyPr/>
        <a:lstStyle/>
        <a:p>
          <a:endParaRPr lang="es-CL"/>
        </a:p>
      </dgm:t>
    </dgm:pt>
    <dgm:pt modelId="{CE64AA4F-A74C-4C33-9D24-0240DE89B002}">
      <dgm:prSet phldrT="[Texto]"/>
      <dgm:spPr/>
      <dgm:t>
        <a:bodyPr/>
        <a:lstStyle/>
        <a:p>
          <a:r>
            <a:rPr lang="es-CL" b="1" dirty="0" err="1" smtClean="0">
              <a:solidFill>
                <a:schemeClr val="tx1"/>
              </a:solidFill>
            </a:rPr>
            <a:t>NCh</a:t>
          </a:r>
          <a:r>
            <a:rPr lang="es-CL" b="1" dirty="0" smtClean="0">
              <a:solidFill>
                <a:schemeClr val="tx1"/>
              </a:solidFill>
            </a:rPr>
            <a:t> 1105.  Alcantarillado Aguas Residuales (2009)</a:t>
          </a:r>
          <a:endParaRPr lang="es-CL" b="1" dirty="0">
            <a:solidFill>
              <a:schemeClr val="tx1"/>
            </a:solidFill>
          </a:endParaRPr>
        </a:p>
      </dgm:t>
    </dgm:pt>
    <dgm:pt modelId="{67EEC026-DE1B-4F21-B831-FE0028AD8B72}" type="parTrans" cxnId="{A21D3C9B-7F74-44F7-831E-529C7FF3CEE7}">
      <dgm:prSet/>
      <dgm:spPr/>
      <dgm:t>
        <a:bodyPr/>
        <a:lstStyle/>
        <a:p>
          <a:endParaRPr lang="es-CL"/>
        </a:p>
      </dgm:t>
    </dgm:pt>
    <dgm:pt modelId="{387090C7-17C1-449B-BD6B-84034B1FF68D}" type="sibTrans" cxnId="{A21D3C9B-7F74-44F7-831E-529C7FF3CEE7}">
      <dgm:prSet/>
      <dgm:spPr/>
      <dgm:t>
        <a:bodyPr/>
        <a:lstStyle/>
        <a:p>
          <a:endParaRPr lang="es-CL"/>
        </a:p>
      </dgm:t>
    </dgm:pt>
    <dgm:pt modelId="{2849CF88-8D07-454E-8BB0-4035A79B7A79}">
      <dgm:prSet phldrT="[Texto]"/>
      <dgm:spPr/>
      <dgm:t>
        <a:bodyPr/>
        <a:lstStyle/>
        <a:p>
          <a:r>
            <a:rPr lang="es-CL" b="1" dirty="0" smtClean="0">
              <a:solidFill>
                <a:schemeClr val="tx1"/>
              </a:solidFill>
            </a:rPr>
            <a:t>DS N°90.  Norma de Emisión para Regulación Contaminantes asociados a descargas de residuos líquidos a Aguas Marinas y Continentales</a:t>
          </a:r>
          <a:endParaRPr lang="es-CL" b="1" dirty="0">
            <a:solidFill>
              <a:schemeClr val="tx1"/>
            </a:solidFill>
          </a:endParaRPr>
        </a:p>
      </dgm:t>
    </dgm:pt>
    <dgm:pt modelId="{7FA9DBAD-2D0D-4632-BE7E-B67025236D48}" type="parTrans" cxnId="{55A8F7F8-02F8-4F0D-9F0F-B6938235CB54}">
      <dgm:prSet/>
      <dgm:spPr/>
      <dgm:t>
        <a:bodyPr/>
        <a:lstStyle/>
        <a:p>
          <a:endParaRPr lang="es-CL"/>
        </a:p>
      </dgm:t>
    </dgm:pt>
    <dgm:pt modelId="{3429662C-B07E-4351-A6C9-37F2EF2979DA}" type="sibTrans" cxnId="{55A8F7F8-02F8-4F0D-9F0F-B6938235CB54}">
      <dgm:prSet/>
      <dgm:spPr/>
      <dgm:t>
        <a:bodyPr/>
        <a:lstStyle/>
        <a:p>
          <a:endParaRPr lang="es-CL"/>
        </a:p>
      </dgm:t>
    </dgm:pt>
    <dgm:pt modelId="{52FDD932-EB97-46B8-84E3-3CDFA6A4B13A}">
      <dgm:prSet phldrT="[Texto]"/>
      <dgm:spPr/>
      <dgm:t>
        <a:bodyPr/>
        <a:lstStyle/>
        <a:p>
          <a:r>
            <a:rPr lang="es-CL" b="1" dirty="0" smtClean="0">
              <a:solidFill>
                <a:schemeClr val="tx1"/>
              </a:solidFill>
            </a:rPr>
            <a:t>DS N°4.  Reglamento para el Manejo de Lodos generados en PTAS (2009)</a:t>
          </a:r>
          <a:endParaRPr lang="es-CL" b="1" dirty="0">
            <a:solidFill>
              <a:schemeClr val="tx1"/>
            </a:solidFill>
          </a:endParaRPr>
        </a:p>
      </dgm:t>
    </dgm:pt>
    <dgm:pt modelId="{E01FDD4F-709B-4F59-B211-7CEA06EDBBE8}" type="parTrans" cxnId="{3A1DE3D6-A938-488D-B6B9-C0F8E69793DC}">
      <dgm:prSet/>
      <dgm:spPr/>
      <dgm:t>
        <a:bodyPr/>
        <a:lstStyle/>
        <a:p>
          <a:endParaRPr lang="es-CL"/>
        </a:p>
      </dgm:t>
    </dgm:pt>
    <dgm:pt modelId="{914FEA7E-CA1A-4A31-BA80-24B56F88EFF4}" type="sibTrans" cxnId="{3A1DE3D6-A938-488D-B6B9-C0F8E69793DC}">
      <dgm:prSet/>
      <dgm:spPr/>
      <dgm:t>
        <a:bodyPr/>
        <a:lstStyle/>
        <a:p>
          <a:endParaRPr lang="es-CL"/>
        </a:p>
      </dgm:t>
    </dgm:pt>
    <dgm:pt modelId="{DE0BAC5F-2BB5-45AE-A4F3-3E4BCF3DFFF9}">
      <dgm:prSet phldrT="[Texto]"/>
      <dgm:spPr/>
      <dgm:t>
        <a:bodyPr/>
        <a:lstStyle/>
        <a:p>
          <a:r>
            <a:rPr lang="es-CL" b="1" dirty="0" smtClean="0">
              <a:solidFill>
                <a:schemeClr val="tx1"/>
              </a:solidFill>
            </a:rPr>
            <a:t>Decreto N°236.  Reglamento General de Alcantarillados Particulares, Fosas Sépticas, Cámaras Filtrantes, Cámaras de Contacto, Cámaras </a:t>
          </a:r>
          <a:r>
            <a:rPr lang="es-CL" b="1" dirty="0" smtClean="0">
              <a:solidFill>
                <a:schemeClr val="tx1"/>
              </a:solidFill>
            </a:rPr>
            <a:t>Absorbentes </a:t>
          </a:r>
          <a:r>
            <a:rPr lang="es-CL" b="1" dirty="0" smtClean="0">
              <a:solidFill>
                <a:schemeClr val="tx1"/>
              </a:solidFill>
            </a:rPr>
            <a:t>y Letrinas Domiciliarias</a:t>
          </a:r>
          <a:endParaRPr lang="es-CL" b="1" dirty="0">
            <a:solidFill>
              <a:schemeClr val="tx1"/>
            </a:solidFill>
          </a:endParaRPr>
        </a:p>
      </dgm:t>
    </dgm:pt>
    <dgm:pt modelId="{6747EF20-A309-4540-8148-8B09C1D8FB27}" type="parTrans" cxnId="{80CA5C69-B1B6-40B1-ACFA-8B16E0EF105C}">
      <dgm:prSet/>
      <dgm:spPr/>
      <dgm:t>
        <a:bodyPr/>
        <a:lstStyle/>
        <a:p>
          <a:endParaRPr lang="es-CL"/>
        </a:p>
      </dgm:t>
    </dgm:pt>
    <dgm:pt modelId="{07162537-4932-4651-8AE3-35D8CF146283}" type="sibTrans" cxnId="{80CA5C69-B1B6-40B1-ACFA-8B16E0EF105C}">
      <dgm:prSet/>
      <dgm:spPr/>
      <dgm:t>
        <a:bodyPr/>
        <a:lstStyle/>
        <a:p>
          <a:endParaRPr lang="es-CL"/>
        </a:p>
      </dgm:t>
    </dgm:pt>
    <dgm:pt modelId="{84E5C861-C554-4AA3-BE40-D193CF5C5B9D}">
      <dgm:prSet phldrT="[Texto]"/>
      <dgm:spPr/>
      <dgm:t>
        <a:bodyPr/>
        <a:lstStyle/>
        <a:p>
          <a:r>
            <a:rPr lang="es-CL" b="1" dirty="0" smtClean="0"/>
            <a:t>Decreto N°735.  Reglamento de los Servicios de Agua destinados al Consumo Humano</a:t>
          </a:r>
          <a:endParaRPr lang="es-CL" b="1" dirty="0">
            <a:solidFill>
              <a:schemeClr val="tx1"/>
            </a:solidFill>
          </a:endParaRPr>
        </a:p>
      </dgm:t>
    </dgm:pt>
    <dgm:pt modelId="{79B7D54A-D658-49DF-A209-2A99B0A82465}" type="parTrans" cxnId="{80643934-A281-4365-88E8-99B198D1A42B}">
      <dgm:prSet/>
      <dgm:spPr/>
      <dgm:t>
        <a:bodyPr/>
        <a:lstStyle/>
        <a:p>
          <a:endParaRPr lang="es-CL"/>
        </a:p>
      </dgm:t>
    </dgm:pt>
    <dgm:pt modelId="{BDEAD8DF-AA9E-4C71-A21E-371999B8BF01}" type="sibTrans" cxnId="{80643934-A281-4365-88E8-99B198D1A42B}">
      <dgm:prSet/>
      <dgm:spPr/>
      <dgm:t>
        <a:bodyPr/>
        <a:lstStyle/>
        <a:p>
          <a:endParaRPr lang="es-CL"/>
        </a:p>
      </dgm:t>
    </dgm:pt>
    <dgm:pt modelId="{DDFF6293-9A2C-4311-B8C4-457F2B8058B1}" type="pres">
      <dgm:prSet presAssocID="{853EBC41-D6EC-4C62-A574-701D74E3806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0BBB0B48-76C6-491F-B0F1-88CB3976CD52}" type="pres">
      <dgm:prSet presAssocID="{FA4683A1-22B3-4455-9F53-A09D74CC772B}" presName="centerShape" presStyleLbl="node0" presStyleIdx="0" presStyleCnt="1"/>
      <dgm:spPr/>
      <dgm:t>
        <a:bodyPr/>
        <a:lstStyle/>
        <a:p>
          <a:endParaRPr lang="es-CL"/>
        </a:p>
      </dgm:t>
    </dgm:pt>
    <dgm:pt modelId="{0E0F2D06-B10C-4949-831C-40282011A488}" type="pres">
      <dgm:prSet presAssocID="{37993CB3-C325-47B6-802C-F5470D2AE2AB}" presName="parTrans" presStyleLbl="sibTrans2D1" presStyleIdx="0" presStyleCnt="7"/>
      <dgm:spPr/>
      <dgm:t>
        <a:bodyPr/>
        <a:lstStyle/>
        <a:p>
          <a:endParaRPr lang="es-CL"/>
        </a:p>
      </dgm:t>
    </dgm:pt>
    <dgm:pt modelId="{D299AEBD-E1D9-470D-AD21-C3D425802665}" type="pres">
      <dgm:prSet presAssocID="{37993CB3-C325-47B6-802C-F5470D2AE2AB}" presName="connectorText" presStyleLbl="sibTrans2D1" presStyleIdx="0" presStyleCnt="7"/>
      <dgm:spPr/>
      <dgm:t>
        <a:bodyPr/>
        <a:lstStyle/>
        <a:p>
          <a:endParaRPr lang="es-CL"/>
        </a:p>
      </dgm:t>
    </dgm:pt>
    <dgm:pt modelId="{2B560174-EFEC-4B9B-A6BA-061A67477A2D}" type="pres">
      <dgm:prSet presAssocID="{9F6AC747-EB11-42B5-A84A-0DCEDDE056CB}" presName="node" presStyleLbl="node1" presStyleIdx="0" presStyleCnt="7" custScaleX="117711" custScaleY="117711" custRadScaleRad="103535" custRadScaleInc="-21117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6471E3E-B90E-4531-AA31-7B6839E85ED4}" type="pres">
      <dgm:prSet presAssocID="{38D48576-8601-4B54-9039-5B7F572CBBE4}" presName="parTrans" presStyleLbl="sibTrans2D1" presStyleIdx="1" presStyleCnt="7"/>
      <dgm:spPr/>
      <dgm:t>
        <a:bodyPr/>
        <a:lstStyle/>
        <a:p>
          <a:endParaRPr lang="es-CL"/>
        </a:p>
      </dgm:t>
    </dgm:pt>
    <dgm:pt modelId="{39636B00-F589-4F58-8A35-D1AFC1214EA0}" type="pres">
      <dgm:prSet presAssocID="{38D48576-8601-4B54-9039-5B7F572CBBE4}" presName="connectorText" presStyleLbl="sibTrans2D1" presStyleIdx="1" presStyleCnt="7"/>
      <dgm:spPr/>
      <dgm:t>
        <a:bodyPr/>
        <a:lstStyle/>
        <a:p>
          <a:endParaRPr lang="es-CL"/>
        </a:p>
      </dgm:t>
    </dgm:pt>
    <dgm:pt modelId="{6F83A7D2-8A91-4B90-90BB-09884BBF9675}" type="pres">
      <dgm:prSet presAssocID="{AAE8B511-95C3-41B1-B787-0B6E614795CA}" presName="node" presStyleLbl="node1" presStyleIdx="1" presStyleCnt="7" custScaleX="117711" custScaleY="117711" custRadScaleRad="101025" custRadScaleInc="-292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7E20FBB-3231-48C7-9120-766389770A91}" type="pres">
      <dgm:prSet presAssocID="{67EEC026-DE1B-4F21-B831-FE0028AD8B72}" presName="parTrans" presStyleLbl="sibTrans2D1" presStyleIdx="2" presStyleCnt="7"/>
      <dgm:spPr/>
      <dgm:t>
        <a:bodyPr/>
        <a:lstStyle/>
        <a:p>
          <a:endParaRPr lang="es-CL"/>
        </a:p>
      </dgm:t>
    </dgm:pt>
    <dgm:pt modelId="{97975D5D-D28F-4129-9280-D3B7A79F30E7}" type="pres">
      <dgm:prSet presAssocID="{67EEC026-DE1B-4F21-B831-FE0028AD8B72}" presName="connectorText" presStyleLbl="sibTrans2D1" presStyleIdx="2" presStyleCnt="7"/>
      <dgm:spPr/>
      <dgm:t>
        <a:bodyPr/>
        <a:lstStyle/>
        <a:p>
          <a:endParaRPr lang="es-CL"/>
        </a:p>
      </dgm:t>
    </dgm:pt>
    <dgm:pt modelId="{65C05234-26C7-4D92-A164-0509318651B3}" type="pres">
      <dgm:prSet presAssocID="{CE64AA4F-A74C-4C33-9D24-0240DE89B002}" presName="node" presStyleLbl="node1" presStyleIdx="2" presStyleCnt="7" custScaleX="117711" custScaleY="11771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D1C3957-557F-4161-9AFC-80B6742C35CF}" type="pres">
      <dgm:prSet presAssocID="{7FA9DBAD-2D0D-4632-BE7E-B67025236D48}" presName="parTrans" presStyleLbl="sibTrans2D1" presStyleIdx="3" presStyleCnt="7"/>
      <dgm:spPr/>
      <dgm:t>
        <a:bodyPr/>
        <a:lstStyle/>
        <a:p>
          <a:endParaRPr lang="es-CL"/>
        </a:p>
      </dgm:t>
    </dgm:pt>
    <dgm:pt modelId="{12260208-C463-4402-B11F-9F436E5E1107}" type="pres">
      <dgm:prSet presAssocID="{7FA9DBAD-2D0D-4632-BE7E-B67025236D48}" presName="connectorText" presStyleLbl="sibTrans2D1" presStyleIdx="3" presStyleCnt="7"/>
      <dgm:spPr/>
      <dgm:t>
        <a:bodyPr/>
        <a:lstStyle/>
        <a:p>
          <a:endParaRPr lang="es-CL"/>
        </a:p>
      </dgm:t>
    </dgm:pt>
    <dgm:pt modelId="{1879205A-61A6-4F5A-A79E-9F2ABB3E06D7}" type="pres">
      <dgm:prSet presAssocID="{2849CF88-8D07-454E-8BB0-4035A79B7A79}" presName="node" presStyleLbl="node1" presStyleIdx="3" presStyleCnt="7" custScaleX="117711" custScaleY="11771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25A4459-8C91-4962-B7DA-B0DB2B89A0D7}" type="pres">
      <dgm:prSet presAssocID="{E01FDD4F-709B-4F59-B211-7CEA06EDBBE8}" presName="parTrans" presStyleLbl="sibTrans2D1" presStyleIdx="4" presStyleCnt="7"/>
      <dgm:spPr/>
      <dgm:t>
        <a:bodyPr/>
        <a:lstStyle/>
        <a:p>
          <a:endParaRPr lang="es-CL"/>
        </a:p>
      </dgm:t>
    </dgm:pt>
    <dgm:pt modelId="{8C985FA4-1C33-4D85-878E-149C96F2AC36}" type="pres">
      <dgm:prSet presAssocID="{E01FDD4F-709B-4F59-B211-7CEA06EDBBE8}" presName="connectorText" presStyleLbl="sibTrans2D1" presStyleIdx="4" presStyleCnt="7"/>
      <dgm:spPr/>
      <dgm:t>
        <a:bodyPr/>
        <a:lstStyle/>
        <a:p>
          <a:endParaRPr lang="es-CL"/>
        </a:p>
      </dgm:t>
    </dgm:pt>
    <dgm:pt modelId="{3E05DCC5-755C-4D8D-A002-B5A66DE11DE6}" type="pres">
      <dgm:prSet presAssocID="{52FDD932-EB97-46B8-84E3-3CDFA6A4B13A}" presName="node" presStyleLbl="node1" presStyleIdx="4" presStyleCnt="7" custScaleX="117711" custScaleY="11771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F1431EC-7591-4632-84A2-3E3D5E2A626C}" type="pres">
      <dgm:prSet presAssocID="{6747EF20-A309-4540-8148-8B09C1D8FB27}" presName="parTrans" presStyleLbl="sibTrans2D1" presStyleIdx="5" presStyleCnt="7"/>
      <dgm:spPr/>
      <dgm:t>
        <a:bodyPr/>
        <a:lstStyle/>
        <a:p>
          <a:endParaRPr lang="es-CL"/>
        </a:p>
      </dgm:t>
    </dgm:pt>
    <dgm:pt modelId="{2ED85803-E400-44A3-BB6F-9D9D614D2104}" type="pres">
      <dgm:prSet presAssocID="{6747EF20-A309-4540-8148-8B09C1D8FB27}" presName="connectorText" presStyleLbl="sibTrans2D1" presStyleIdx="5" presStyleCnt="7"/>
      <dgm:spPr/>
      <dgm:t>
        <a:bodyPr/>
        <a:lstStyle/>
        <a:p>
          <a:endParaRPr lang="es-CL"/>
        </a:p>
      </dgm:t>
    </dgm:pt>
    <dgm:pt modelId="{918FB93B-F6DC-4F7A-AE8F-687B2966AB53}" type="pres">
      <dgm:prSet presAssocID="{DE0BAC5F-2BB5-45AE-A4F3-3E4BCF3DFFF9}" presName="node" presStyleLbl="node1" presStyleIdx="5" presStyleCnt="7" custScaleX="117638" custScaleY="11763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DAABC3F-DD4A-4695-B05F-2DC2C668DA31}" type="pres">
      <dgm:prSet presAssocID="{79B7D54A-D658-49DF-A209-2A99B0A82465}" presName="parTrans" presStyleLbl="sibTrans2D1" presStyleIdx="6" presStyleCnt="7"/>
      <dgm:spPr/>
      <dgm:t>
        <a:bodyPr/>
        <a:lstStyle/>
        <a:p>
          <a:endParaRPr lang="es-CL"/>
        </a:p>
      </dgm:t>
    </dgm:pt>
    <dgm:pt modelId="{2C1A25E1-6AA7-4452-9715-DEB445B4E5F3}" type="pres">
      <dgm:prSet presAssocID="{79B7D54A-D658-49DF-A209-2A99B0A82465}" presName="connectorText" presStyleLbl="sibTrans2D1" presStyleIdx="6" presStyleCnt="7"/>
      <dgm:spPr/>
      <dgm:t>
        <a:bodyPr/>
        <a:lstStyle/>
        <a:p>
          <a:endParaRPr lang="es-CL"/>
        </a:p>
      </dgm:t>
    </dgm:pt>
    <dgm:pt modelId="{A179C78B-384B-4434-BC89-3BC3AC5D1FDB}" type="pres">
      <dgm:prSet presAssocID="{84E5C861-C554-4AA3-BE40-D193CF5C5B9D}" presName="node" presStyleLbl="node1" presStyleIdx="6" presStyleCnt="7" custScaleX="117638" custScaleY="117638" custRadScaleRad="96612" custRadScaleInc="18893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27F0F33F-28FA-48E1-BAA4-96E32D88A124}" type="presOf" srcId="{853EBC41-D6EC-4C62-A574-701D74E3806B}" destId="{DDFF6293-9A2C-4311-B8C4-457F2B8058B1}" srcOrd="0" destOrd="0" presId="urn:microsoft.com/office/officeart/2005/8/layout/radial5"/>
    <dgm:cxn modelId="{DE70F183-A8DE-4A88-8EAE-03A0740455D8}" type="presOf" srcId="{7FA9DBAD-2D0D-4632-BE7E-B67025236D48}" destId="{BD1C3957-557F-4161-9AFC-80B6742C35CF}" srcOrd="0" destOrd="0" presId="urn:microsoft.com/office/officeart/2005/8/layout/radial5"/>
    <dgm:cxn modelId="{283E9D59-48BE-45F3-8AF7-F3ECD314C8A1}" type="presOf" srcId="{2849CF88-8D07-454E-8BB0-4035A79B7A79}" destId="{1879205A-61A6-4F5A-A79E-9F2ABB3E06D7}" srcOrd="0" destOrd="0" presId="urn:microsoft.com/office/officeart/2005/8/layout/radial5"/>
    <dgm:cxn modelId="{2BBA6038-1DC6-4DE4-91E0-E52BF5BB24C9}" type="presOf" srcId="{79B7D54A-D658-49DF-A209-2A99B0A82465}" destId="{2C1A25E1-6AA7-4452-9715-DEB445B4E5F3}" srcOrd="1" destOrd="0" presId="urn:microsoft.com/office/officeart/2005/8/layout/radial5"/>
    <dgm:cxn modelId="{55A8F7F8-02F8-4F0D-9F0F-B6938235CB54}" srcId="{FA4683A1-22B3-4455-9F53-A09D74CC772B}" destId="{2849CF88-8D07-454E-8BB0-4035A79B7A79}" srcOrd="3" destOrd="0" parTransId="{7FA9DBAD-2D0D-4632-BE7E-B67025236D48}" sibTransId="{3429662C-B07E-4351-A6C9-37F2EF2979DA}"/>
    <dgm:cxn modelId="{3B4ED778-DD16-4A44-A438-83F3DDB48024}" type="presOf" srcId="{37993CB3-C325-47B6-802C-F5470D2AE2AB}" destId="{D299AEBD-E1D9-470D-AD21-C3D425802665}" srcOrd="1" destOrd="0" presId="urn:microsoft.com/office/officeart/2005/8/layout/radial5"/>
    <dgm:cxn modelId="{A21D3C9B-7F74-44F7-831E-529C7FF3CEE7}" srcId="{FA4683A1-22B3-4455-9F53-A09D74CC772B}" destId="{CE64AA4F-A74C-4C33-9D24-0240DE89B002}" srcOrd="2" destOrd="0" parTransId="{67EEC026-DE1B-4F21-B831-FE0028AD8B72}" sibTransId="{387090C7-17C1-449B-BD6B-84034B1FF68D}"/>
    <dgm:cxn modelId="{08E9E7BB-E5CA-43DA-B8BA-C9540A6E4844}" type="presOf" srcId="{38D48576-8601-4B54-9039-5B7F572CBBE4}" destId="{39636B00-F589-4F58-8A35-D1AFC1214EA0}" srcOrd="1" destOrd="0" presId="urn:microsoft.com/office/officeart/2005/8/layout/radial5"/>
    <dgm:cxn modelId="{94251747-D3AB-43BF-B24B-CAA5E1384D87}" srcId="{853EBC41-D6EC-4C62-A574-701D74E3806B}" destId="{FA4683A1-22B3-4455-9F53-A09D74CC772B}" srcOrd="0" destOrd="0" parTransId="{75B63938-CBF0-469B-A013-538A2B0F3818}" sibTransId="{B933CF2E-C170-4BEC-AFF5-D8F597D52619}"/>
    <dgm:cxn modelId="{4574DDB6-79F2-428E-85D4-66A9A2D25670}" type="presOf" srcId="{FA4683A1-22B3-4455-9F53-A09D74CC772B}" destId="{0BBB0B48-76C6-491F-B0F1-88CB3976CD52}" srcOrd="0" destOrd="0" presId="urn:microsoft.com/office/officeart/2005/8/layout/radial5"/>
    <dgm:cxn modelId="{07137FFD-060B-437A-8628-C3652E60843E}" type="presOf" srcId="{CE64AA4F-A74C-4C33-9D24-0240DE89B002}" destId="{65C05234-26C7-4D92-A164-0509318651B3}" srcOrd="0" destOrd="0" presId="urn:microsoft.com/office/officeart/2005/8/layout/radial5"/>
    <dgm:cxn modelId="{2816395F-4D71-46BB-8CCC-677072417FA8}" type="presOf" srcId="{AAE8B511-95C3-41B1-B787-0B6E614795CA}" destId="{6F83A7D2-8A91-4B90-90BB-09884BBF9675}" srcOrd="0" destOrd="0" presId="urn:microsoft.com/office/officeart/2005/8/layout/radial5"/>
    <dgm:cxn modelId="{C4EB90CD-8C24-42C0-A5AF-2F0566FC7A14}" type="presOf" srcId="{6747EF20-A309-4540-8148-8B09C1D8FB27}" destId="{AF1431EC-7591-4632-84A2-3E3D5E2A626C}" srcOrd="0" destOrd="0" presId="urn:microsoft.com/office/officeart/2005/8/layout/radial5"/>
    <dgm:cxn modelId="{F15863AA-5CC6-4F75-B60D-B413E04B7A6C}" type="presOf" srcId="{E01FDD4F-709B-4F59-B211-7CEA06EDBBE8}" destId="{8C985FA4-1C33-4D85-878E-149C96F2AC36}" srcOrd="1" destOrd="0" presId="urn:microsoft.com/office/officeart/2005/8/layout/radial5"/>
    <dgm:cxn modelId="{DF55A404-ABD9-4E4D-91DA-C8EDFE0C28A6}" srcId="{FA4683A1-22B3-4455-9F53-A09D74CC772B}" destId="{AAE8B511-95C3-41B1-B787-0B6E614795CA}" srcOrd="1" destOrd="0" parTransId="{38D48576-8601-4B54-9039-5B7F572CBBE4}" sibTransId="{73C01983-81F8-48DD-A644-662472AF108B}"/>
    <dgm:cxn modelId="{A22E713C-197F-48F4-B39E-BE017F977D88}" type="presOf" srcId="{E01FDD4F-709B-4F59-B211-7CEA06EDBBE8}" destId="{825A4459-8C91-4962-B7DA-B0DB2B89A0D7}" srcOrd="0" destOrd="0" presId="urn:microsoft.com/office/officeart/2005/8/layout/radial5"/>
    <dgm:cxn modelId="{3A1DE3D6-A938-488D-B6B9-C0F8E69793DC}" srcId="{FA4683A1-22B3-4455-9F53-A09D74CC772B}" destId="{52FDD932-EB97-46B8-84E3-3CDFA6A4B13A}" srcOrd="4" destOrd="0" parTransId="{E01FDD4F-709B-4F59-B211-7CEA06EDBBE8}" sibTransId="{914FEA7E-CA1A-4A31-BA80-24B56F88EFF4}"/>
    <dgm:cxn modelId="{82508DA7-AE3B-40D6-9828-74165E3E8C8D}" type="presOf" srcId="{DE0BAC5F-2BB5-45AE-A4F3-3E4BCF3DFFF9}" destId="{918FB93B-F6DC-4F7A-AE8F-687B2966AB53}" srcOrd="0" destOrd="0" presId="urn:microsoft.com/office/officeart/2005/8/layout/radial5"/>
    <dgm:cxn modelId="{3F4FBE02-1F07-497A-87F0-D6B3E21B6985}" type="presOf" srcId="{6747EF20-A309-4540-8148-8B09C1D8FB27}" destId="{2ED85803-E400-44A3-BB6F-9D9D614D2104}" srcOrd="1" destOrd="0" presId="urn:microsoft.com/office/officeart/2005/8/layout/radial5"/>
    <dgm:cxn modelId="{CCD89005-A41E-4521-B3C9-C4AEADF79FA1}" type="presOf" srcId="{79B7D54A-D658-49DF-A209-2A99B0A82465}" destId="{DDAABC3F-DD4A-4695-B05F-2DC2C668DA31}" srcOrd="0" destOrd="0" presId="urn:microsoft.com/office/officeart/2005/8/layout/radial5"/>
    <dgm:cxn modelId="{CB242AEA-1FAE-4A74-B3A3-5B5EA51F4D53}" type="presOf" srcId="{37993CB3-C325-47B6-802C-F5470D2AE2AB}" destId="{0E0F2D06-B10C-4949-831C-40282011A488}" srcOrd="0" destOrd="0" presId="urn:microsoft.com/office/officeart/2005/8/layout/radial5"/>
    <dgm:cxn modelId="{28E36695-AFE3-4580-86DE-B1480AF2E3E4}" type="presOf" srcId="{67EEC026-DE1B-4F21-B831-FE0028AD8B72}" destId="{97975D5D-D28F-4129-9280-D3B7A79F30E7}" srcOrd="1" destOrd="0" presId="urn:microsoft.com/office/officeart/2005/8/layout/radial5"/>
    <dgm:cxn modelId="{DBFC1457-ED97-4735-8EC8-4C3185A297A5}" srcId="{FA4683A1-22B3-4455-9F53-A09D74CC772B}" destId="{9F6AC747-EB11-42B5-A84A-0DCEDDE056CB}" srcOrd="0" destOrd="0" parTransId="{37993CB3-C325-47B6-802C-F5470D2AE2AB}" sibTransId="{7E6DF0C2-3F10-472B-9690-3115BA0E6BE5}"/>
    <dgm:cxn modelId="{80643934-A281-4365-88E8-99B198D1A42B}" srcId="{FA4683A1-22B3-4455-9F53-A09D74CC772B}" destId="{84E5C861-C554-4AA3-BE40-D193CF5C5B9D}" srcOrd="6" destOrd="0" parTransId="{79B7D54A-D658-49DF-A209-2A99B0A82465}" sibTransId="{BDEAD8DF-AA9E-4C71-A21E-371999B8BF01}"/>
    <dgm:cxn modelId="{FBC9DB00-A4E1-45CA-BF6B-3C29F6059AE0}" type="presOf" srcId="{84E5C861-C554-4AA3-BE40-D193CF5C5B9D}" destId="{A179C78B-384B-4434-BC89-3BC3AC5D1FDB}" srcOrd="0" destOrd="0" presId="urn:microsoft.com/office/officeart/2005/8/layout/radial5"/>
    <dgm:cxn modelId="{A3D60FA7-48BD-45F0-B4DC-D109BF531252}" type="presOf" srcId="{38D48576-8601-4B54-9039-5B7F572CBBE4}" destId="{36471E3E-B90E-4531-AA31-7B6839E85ED4}" srcOrd="0" destOrd="0" presId="urn:microsoft.com/office/officeart/2005/8/layout/radial5"/>
    <dgm:cxn modelId="{345CD47D-0781-4F89-9320-E56F3771BFD0}" type="presOf" srcId="{67EEC026-DE1B-4F21-B831-FE0028AD8B72}" destId="{C7E20FBB-3231-48C7-9120-766389770A91}" srcOrd="0" destOrd="0" presId="urn:microsoft.com/office/officeart/2005/8/layout/radial5"/>
    <dgm:cxn modelId="{C5A57754-19EB-4930-9919-3B0A897121E4}" type="presOf" srcId="{7FA9DBAD-2D0D-4632-BE7E-B67025236D48}" destId="{12260208-C463-4402-B11F-9F436E5E1107}" srcOrd="1" destOrd="0" presId="urn:microsoft.com/office/officeart/2005/8/layout/radial5"/>
    <dgm:cxn modelId="{E27C20C9-8001-4E83-BF46-C395F20CE8F9}" type="presOf" srcId="{9F6AC747-EB11-42B5-A84A-0DCEDDE056CB}" destId="{2B560174-EFEC-4B9B-A6BA-061A67477A2D}" srcOrd="0" destOrd="0" presId="urn:microsoft.com/office/officeart/2005/8/layout/radial5"/>
    <dgm:cxn modelId="{80CA5C69-B1B6-40B1-ACFA-8B16E0EF105C}" srcId="{FA4683A1-22B3-4455-9F53-A09D74CC772B}" destId="{DE0BAC5F-2BB5-45AE-A4F3-3E4BCF3DFFF9}" srcOrd="5" destOrd="0" parTransId="{6747EF20-A309-4540-8148-8B09C1D8FB27}" sibTransId="{07162537-4932-4651-8AE3-35D8CF146283}"/>
    <dgm:cxn modelId="{AD6523D3-8B34-4DAD-9666-FA1A1C242BA1}" type="presOf" srcId="{52FDD932-EB97-46B8-84E3-3CDFA6A4B13A}" destId="{3E05DCC5-755C-4D8D-A002-B5A66DE11DE6}" srcOrd="0" destOrd="0" presId="urn:microsoft.com/office/officeart/2005/8/layout/radial5"/>
    <dgm:cxn modelId="{94F50FAE-E8BA-41D5-AD67-6FA1E5A5FCD8}" type="presParOf" srcId="{DDFF6293-9A2C-4311-B8C4-457F2B8058B1}" destId="{0BBB0B48-76C6-491F-B0F1-88CB3976CD52}" srcOrd="0" destOrd="0" presId="urn:microsoft.com/office/officeart/2005/8/layout/radial5"/>
    <dgm:cxn modelId="{8BA3EFE1-153A-4EBC-993C-D160C8D099E5}" type="presParOf" srcId="{DDFF6293-9A2C-4311-B8C4-457F2B8058B1}" destId="{0E0F2D06-B10C-4949-831C-40282011A488}" srcOrd="1" destOrd="0" presId="urn:microsoft.com/office/officeart/2005/8/layout/radial5"/>
    <dgm:cxn modelId="{1B727550-F2F3-4671-8A42-84F54C223027}" type="presParOf" srcId="{0E0F2D06-B10C-4949-831C-40282011A488}" destId="{D299AEBD-E1D9-470D-AD21-C3D425802665}" srcOrd="0" destOrd="0" presId="urn:microsoft.com/office/officeart/2005/8/layout/radial5"/>
    <dgm:cxn modelId="{74CAC32D-4D85-4763-8579-8081540ED01E}" type="presParOf" srcId="{DDFF6293-9A2C-4311-B8C4-457F2B8058B1}" destId="{2B560174-EFEC-4B9B-A6BA-061A67477A2D}" srcOrd="2" destOrd="0" presId="urn:microsoft.com/office/officeart/2005/8/layout/radial5"/>
    <dgm:cxn modelId="{DB9D691B-128D-403C-9F31-C455C19DFA65}" type="presParOf" srcId="{DDFF6293-9A2C-4311-B8C4-457F2B8058B1}" destId="{36471E3E-B90E-4531-AA31-7B6839E85ED4}" srcOrd="3" destOrd="0" presId="urn:microsoft.com/office/officeart/2005/8/layout/radial5"/>
    <dgm:cxn modelId="{B89FE219-103F-4C72-81E8-926D6BF8CC5C}" type="presParOf" srcId="{36471E3E-B90E-4531-AA31-7B6839E85ED4}" destId="{39636B00-F589-4F58-8A35-D1AFC1214EA0}" srcOrd="0" destOrd="0" presId="urn:microsoft.com/office/officeart/2005/8/layout/radial5"/>
    <dgm:cxn modelId="{AAB5D9A7-424D-4F0D-8754-7B296FC562C3}" type="presParOf" srcId="{DDFF6293-9A2C-4311-B8C4-457F2B8058B1}" destId="{6F83A7D2-8A91-4B90-90BB-09884BBF9675}" srcOrd="4" destOrd="0" presId="urn:microsoft.com/office/officeart/2005/8/layout/radial5"/>
    <dgm:cxn modelId="{4E7A057E-50E2-40EC-A202-10C36C6ACECC}" type="presParOf" srcId="{DDFF6293-9A2C-4311-B8C4-457F2B8058B1}" destId="{C7E20FBB-3231-48C7-9120-766389770A91}" srcOrd="5" destOrd="0" presId="urn:microsoft.com/office/officeart/2005/8/layout/radial5"/>
    <dgm:cxn modelId="{9C754A3E-1EB2-4522-8075-458B25CB2E71}" type="presParOf" srcId="{C7E20FBB-3231-48C7-9120-766389770A91}" destId="{97975D5D-D28F-4129-9280-D3B7A79F30E7}" srcOrd="0" destOrd="0" presId="urn:microsoft.com/office/officeart/2005/8/layout/radial5"/>
    <dgm:cxn modelId="{3334B3C4-22EF-4548-834B-A59389B87309}" type="presParOf" srcId="{DDFF6293-9A2C-4311-B8C4-457F2B8058B1}" destId="{65C05234-26C7-4D92-A164-0509318651B3}" srcOrd="6" destOrd="0" presId="urn:microsoft.com/office/officeart/2005/8/layout/radial5"/>
    <dgm:cxn modelId="{D99555FF-A985-4A9F-A68A-2976ADF8DB31}" type="presParOf" srcId="{DDFF6293-9A2C-4311-B8C4-457F2B8058B1}" destId="{BD1C3957-557F-4161-9AFC-80B6742C35CF}" srcOrd="7" destOrd="0" presId="urn:microsoft.com/office/officeart/2005/8/layout/radial5"/>
    <dgm:cxn modelId="{C272AE39-12DC-4C28-8288-789FFEB7667A}" type="presParOf" srcId="{BD1C3957-557F-4161-9AFC-80B6742C35CF}" destId="{12260208-C463-4402-B11F-9F436E5E1107}" srcOrd="0" destOrd="0" presId="urn:microsoft.com/office/officeart/2005/8/layout/radial5"/>
    <dgm:cxn modelId="{B35E287F-E902-4393-9A81-D045DFEFB4F8}" type="presParOf" srcId="{DDFF6293-9A2C-4311-B8C4-457F2B8058B1}" destId="{1879205A-61A6-4F5A-A79E-9F2ABB3E06D7}" srcOrd="8" destOrd="0" presId="urn:microsoft.com/office/officeart/2005/8/layout/radial5"/>
    <dgm:cxn modelId="{9B6EE18A-CCDF-4956-918F-CB7797EBD90D}" type="presParOf" srcId="{DDFF6293-9A2C-4311-B8C4-457F2B8058B1}" destId="{825A4459-8C91-4962-B7DA-B0DB2B89A0D7}" srcOrd="9" destOrd="0" presId="urn:microsoft.com/office/officeart/2005/8/layout/radial5"/>
    <dgm:cxn modelId="{2D017D70-7B93-4D30-A196-B6DA81CFBC45}" type="presParOf" srcId="{825A4459-8C91-4962-B7DA-B0DB2B89A0D7}" destId="{8C985FA4-1C33-4D85-878E-149C96F2AC36}" srcOrd="0" destOrd="0" presId="urn:microsoft.com/office/officeart/2005/8/layout/radial5"/>
    <dgm:cxn modelId="{92B95142-AA50-465B-A801-EA4369BC16D9}" type="presParOf" srcId="{DDFF6293-9A2C-4311-B8C4-457F2B8058B1}" destId="{3E05DCC5-755C-4D8D-A002-B5A66DE11DE6}" srcOrd="10" destOrd="0" presId="urn:microsoft.com/office/officeart/2005/8/layout/radial5"/>
    <dgm:cxn modelId="{57B50BEB-9218-4774-9BC6-493E241503BE}" type="presParOf" srcId="{DDFF6293-9A2C-4311-B8C4-457F2B8058B1}" destId="{AF1431EC-7591-4632-84A2-3E3D5E2A626C}" srcOrd="11" destOrd="0" presId="urn:microsoft.com/office/officeart/2005/8/layout/radial5"/>
    <dgm:cxn modelId="{0B87EAAB-E6AF-4ED9-8353-D73DA24F2829}" type="presParOf" srcId="{AF1431EC-7591-4632-84A2-3E3D5E2A626C}" destId="{2ED85803-E400-44A3-BB6F-9D9D614D2104}" srcOrd="0" destOrd="0" presId="urn:microsoft.com/office/officeart/2005/8/layout/radial5"/>
    <dgm:cxn modelId="{1E9A40F5-639B-4732-A563-2110EC1A349A}" type="presParOf" srcId="{DDFF6293-9A2C-4311-B8C4-457F2B8058B1}" destId="{918FB93B-F6DC-4F7A-AE8F-687B2966AB53}" srcOrd="12" destOrd="0" presId="urn:microsoft.com/office/officeart/2005/8/layout/radial5"/>
    <dgm:cxn modelId="{9ECA9474-0A85-4DF2-A04E-C3A240A3D0D8}" type="presParOf" srcId="{DDFF6293-9A2C-4311-B8C4-457F2B8058B1}" destId="{DDAABC3F-DD4A-4695-B05F-2DC2C668DA31}" srcOrd="13" destOrd="0" presId="urn:microsoft.com/office/officeart/2005/8/layout/radial5"/>
    <dgm:cxn modelId="{0048EB93-CFCB-46E9-A502-A49AB5D904F3}" type="presParOf" srcId="{DDAABC3F-DD4A-4695-B05F-2DC2C668DA31}" destId="{2C1A25E1-6AA7-4452-9715-DEB445B4E5F3}" srcOrd="0" destOrd="0" presId="urn:microsoft.com/office/officeart/2005/8/layout/radial5"/>
    <dgm:cxn modelId="{7DED280D-3CED-4D1D-BEC1-D0E07684AACD}" type="presParOf" srcId="{DDFF6293-9A2C-4311-B8C4-457F2B8058B1}" destId="{A179C78B-384B-4434-BC89-3BC3AC5D1FDB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EE21EF5-D7C3-42E4-886B-A37C99F2FB93}" type="doc">
      <dgm:prSet loTypeId="urn:microsoft.com/office/officeart/2005/8/layout/funnel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6B61EFA7-E172-426B-9D7E-694D156656D8}">
      <dgm:prSet phldrT="[Texto]" custT="1"/>
      <dgm:spPr/>
      <dgm:t>
        <a:bodyPr/>
        <a:lstStyle/>
        <a:p>
          <a:r>
            <a:rPr lang="es-CL" sz="1000" b="1" dirty="0" smtClean="0"/>
            <a:t>COSTO FIJO </a:t>
          </a:r>
        </a:p>
        <a:p>
          <a:r>
            <a:rPr lang="es-CL" sz="1000" b="1" dirty="0" smtClean="0"/>
            <a:t>$594</a:t>
          </a:r>
        </a:p>
        <a:p>
          <a:endParaRPr lang="es-CL" sz="800" dirty="0"/>
        </a:p>
      </dgm:t>
    </dgm:pt>
    <dgm:pt modelId="{4DD4B6C1-D45A-4A8B-811A-66367FF74809}" type="parTrans" cxnId="{5ED976DA-85E4-42C5-8F2B-6184177BFD08}">
      <dgm:prSet/>
      <dgm:spPr/>
      <dgm:t>
        <a:bodyPr/>
        <a:lstStyle/>
        <a:p>
          <a:endParaRPr lang="es-CL"/>
        </a:p>
      </dgm:t>
    </dgm:pt>
    <dgm:pt modelId="{DA82C5B8-E732-40E9-903E-C469ED1E1832}" type="sibTrans" cxnId="{5ED976DA-85E4-42C5-8F2B-6184177BFD08}">
      <dgm:prSet/>
      <dgm:spPr/>
      <dgm:t>
        <a:bodyPr/>
        <a:lstStyle/>
        <a:p>
          <a:endParaRPr lang="es-CL"/>
        </a:p>
      </dgm:t>
    </dgm:pt>
    <dgm:pt modelId="{D95A9F74-B5CC-4B76-B4EA-269DDABF07AD}">
      <dgm:prSet phldrT="[Texto]" custT="1"/>
      <dgm:spPr/>
      <dgm:t>
        <a:bodyPr/>
        <a:lstStyle/>
        <a:p>
          <a:r>
            <a:rPr lang="es-CL" sz="1000" b="1" dirty="0" smtClean="0"/>
            <a:t>COSTO VARIABLE  332,52 $/m3</a:t>
          </a:r>
        </a:p>
        <a:p>
          <a:endParaRPr lang="es-CL" sz="1000" b="1" dirty="0"/>
        </a:p>
      </dgm:t>
    </dgm:pt>
    <dgm:pt modelId="{80A360C2-F664-4E96-BB98-B0167A514A67}" type="parTrans" cxnId="{FC64D2BC-1A88-42E0-94E1-CC8C86C37AE2}">
      <dgm:prSet/>
      <dgm:spPr/>
      <dgm:t>
        <a:bodyPr/>
        <a:lstStyle/>
        <a:p>
          <a:endParaRPr lang="es-CL"/>
        </a:p>
      </dgm:t>
    </dgm:pt>
    <dgm:pt modelId="{CB5C9872-7058-436D-BEE8-DC3970D9D808}" type="sibTrans" cxnId="{FC64D2BC-1A88-42E0-94E1-CC8C86C37AE2}">
      <dgm:prSet/>
      <dgm:spPr/>
      <dgm:t>
        <a:bodyPr/>
        <a:lstStyle/>
        <a:p>
          <a:endParaRPr lang="es-CL"/>
        </a:p>
      </dgm:t>
    </dgm:pt>
    <dgm:pt modelId="{73D0E5F2-8E22-4A1A-B2E6-C225B16EF49F}">
      <dgm:prSet phldrT="[Texto]" custT="1"/>
      <dgm:spPr/>
      <dgm:t>
        <a:bodyPr/>
        <a:lstStyle/>
        <a:p>
          <a:r>
            <a:rPr lang="es-CL" sz="1000" b="1" dirty="0" smtClean="0"/>
            <a:t>COSTO SOBRECONSUMO 977,95 $/m3</a:t>
          </a:r>
          <a:endParaRPr lang="es-CL" sz="1000" b="1" dirty="0"/>
        </a:p>
      </dgm:t>
    </dgm:pt>
    <dgm:pt modelId="{8B33BD6F-8BBB-46B8-B77D-A8113CC06D5E}" type="parTrans" cxnId="{16960DFD-2514-430A-984F-53FD3044FBAD}">
      <dgm:prSet/>
      <dgm:spPr/>
      <dgm:t>
        <a:bodyPr/>
        <a:lstStyle/>
        <a:p>
          <a:endParaRPr lang="es-CL"/>
        </a:p>
      </dgm:t>
    </dgm:pt>
    <dgm:pt modelId="{731E3CE1-9CC2-4D49-86F3-447E6ADECB95}" type="sibTrans" cxnId="{16960DFD-2514-430A-984F-53FD3044FBAD}">
      <dgm:prSet/>
      <dgm:spPr/>
      <dgm:t>
        <a:bodyPr/>
        <a:lstStyle/>
        <a:p>
          <a:endParaRPr lang="es-CL"/>
        </a:p>
      </dgm:t>
    </dgm:pt>
    <dgm:pt modelId="{EFD7CC85-AD54-4911-8A4E-EA8658AAB966}">
      <dgm:prSet phldrT="[Texto]" custT="1"/>
      <dgm:spPr/>
      <dgm:t>
        <a:bodyPr/>
        <a:lstStyle/>
        <a:p>
          <a:r>
            <a:rPr lang="es-CL" dirty="0" smtClean="0"/>
            <a:t>TARIFA</a:t>
          </a:r>
          <a:endParaRPr lang="es-CL" b="1" dirty="0" smtClean="0"/>
        </a:p>
        <a:p>
          <a:endParaRPr lang="es-CL" sz="1000" b="1" dirty="0"/>
        </a:p>
      </dgm:t>
    </dgm:pt>
    <dgm:pt modelId="{58B6A8C4-A882-4E62-8947-4567C396685D}" type="sibTrans" cxnId="{1F572437-C30A-45C2-89B6-9FB875B15062}">
      <dgm:prSet/>
      <dgm:spPr/>
      <dgm:t>
        <a:bodyPr/>
        <a:lstStyle/>
        <a:p>
          <a:endParaRPr lang="es-CL"/>
        </a:p>
      </dgm:t>
    </dgm:pt>
    <dgm:pt modelId="{CF4C298A-E14D-4897-83FC-BC10E3C9D16B}" type="parTrans" cxnId="{1F572437-C30A-45C2-89B6-9FB875B15062}">
      <dgm:prSet/>
      <dgm:spPr/>
      <dgm:t>
        <a:bodyPr/>
        <a:lstStyle/>
        <a:p>
          <a:endParaRPr lang="es-CL"/>
        </a:p>
      </dgm:t>
    </dgm:pt>
    <dgm:pt modelId="{73AFCB9B-0DC8-495F-AB98-BC1590F41E9F}" type="pres">
      <dgm:prSet presAssocID="{0EE21EF5-D7C3-42E4-886B-A37C99F2FB93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6FBFEC27-3963-44D2-A3EC-10DF2594A48A}" type="pres">
      <dgm:prSet presAssocID="{0EE21EF5-D7C3-42E4-886B-A37C99F2FB93}" presName="ellipse" presStyleLbl="trBgShp" presStyleIdx="0" presStyleCnt="1"/>
      <dgm:spPr/>
    </dgm:pt>
    <dgm:pt modelId="{6C8C4AAF-995C-468A-8EBB-5C6970D20596}" type="pres">
      <dgm:prSet presAssocID="{0EE21EF5-D7C3-42E4-886B-A37C99F2FB93}" presName="arrow1" presStyleLbl="fgShp" presStyleIdx="0" presStyleCnt="1"/>
      <dgm:spPr/>
    </dgm:pt>
    <dgm:pt modelId="{84717D0B-431D-461C-BDA6-A0C0671A8CB4}" type="pres">
      <dgm:prSet presAssocID="{0EE21EF5-D7C3-42E4-886B-A37C99F2FB93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BC818B1-4945-4B5B-B67D-D2DF0CD7F8E0}" type="pres">
      <dgm:prSet presAssocID="{D95A9F74-B5CC-4B76-B4EA-269DDABF07AD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3684BA6-9BE5-4D28-921F-22AF7BB38CA2}" type="pres">
      <dgm:prSet presAssocID="{73D0E5F2-8E22-4A1A-B2E6-C225B16EF49F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49AB3DC-02B8-4F28-9267-4604EB924C25}" type="pres">
      <dgm:prSet presAssocID="{EFD7CC85-AD54-4911-8A4E-EA8658AAB966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99C7F2B-36C9-4971-9661-63659B395956}" type="pres">
      <dgm:prSet presAssocID="{0EE21EF5-D7C3-42E4-886B-A37C99F2FB93}" presName="funnel" presStyleLbl="trAlignAcc1" presStyleIdx="0" presStyleCnt="1"/>
      <dgm:spPr/>
    </dgm:pt>
  </dgm:ptLst>
  <dgm:cxnLst>
    <dgm:cxn modelId="{5ED976DA-85E4-42C5-8F2B-6184177BFD08}" srcId="{0EE21EF5-D7C3-42E4-886B-A37C99F2FB93}" destId="{6B61EFA7-E172-426B-9D7E-694D156656D8}" srcOrd="0" destOrd="0" parTransId="{4DD4B6C1-D45A-4A8B-811A-66367FF74809}" sibTransId="{DA82C5B8-E732-40E9-903E-C469ED1E1832}"/>
    <dgm:cxn modelId="{1F572437-C30A-45C2-89B6-9FB875B15062}" srcId="{0EE21EF5-D7C3-42E4-886B-A37C99F2FB93}" destId="{EFD7CC85-AD54-4911-8A4E-EA8658AAB966}" srcOrd="3" destOrd="0" parTransId="{CF4C298A-E14D-4897-83FC-BC10E3C9D16B}" sibTransId="{58B6A8C4-A882-4E62-8947-4567C396685D}"/>
    <dgm:cxn modelId="{84F193DF-5614-42B2-B19B-FD364191809F}" type="presOf" srcId="{0EE21EF5-D7C3-42E4-886B-A37C99F2FB93}" destId="{73AFCB9B-0DC8-495F-AB98-BC1590F41E9F}" srcOrd="0" destOrd="0" presId="urn:microsoft.com/office/officeart/2005/8/layout/funnel1"/>
    <dgm:cxn modelId="{559745F0-B10C-477F-BF33-2C29CF4D6452}" type="presOf" srcId="{EFD7CC85-AD54-4911-8A4E-EA8658AAB966}" destId="{84717D0B-431D-461C-BDA6-A0C0671A8CB4}" srcOrd="0" destOrd="0" presId="urn:microsoft.com/office/officeart/2005/8/layout/funnel1"/>
    <dgm:cxn modelId="{FC64D2BC-1A88-42E0-94E1-CC8C86C37AE2}" srcId="{0EE21EF5-D7C3-42E4-886B-A37C99F2FB93}" destId="{D95A9F74-B5CC-4B76-B4EA-269DDABF07AD}" srcOrd="1" destOrd="0" parTransId="{80A360C2-F664-4E96-BB98-B0167A514A67}" sibTransId="{CB5C9872-7058-436D-BEE8-DC3970D9D808}"/>
    <dgm:cxn modelId="{92049DB7-AB27-4963-A755-627BEC835F4C}" type="presOf" srcId="{73D0E5F2-8E22-4A1A-B2E6-C225B16EF49F}" destId="{4BC818B1-4945-4B5B-B67D-D2DF0CD7F8E0}" srcOrd="0" destOrd="0" presId="urn:microsoft.com/office/officeart/2005/8/layout/funnel1"/>
    <dgm:cxn modelId="{0142782F-CDA5-4AAD-B603-219F09144044}" type="presOf" srcId="{D95A9F74-B5CC-4B76-B4EA-269DDABF07AD}" destId="{73684BA6-9BE5-4D28-921F-22AF7BB38CA2}" srcOrd="0" destOrd="0" presId="urn:microsoft.com/office/officeart/2005/8/layout/funnel1"/>
    <dgm:cxn modelId="{A6C9F96D-A678-456E-AE89-DC22A491012D}" type="presOf" srcId="{6B61EFA7-E172-426B-9D7E-694D156656D8}" destId="{049AB3DC-02B8-4F28-9267-4604EB924C25}" srcOrd="0" destOrd="0" presId="urn:microsoft.com/office/officeart/2005/8/layout/funnel1"/>
    <dgm:cxn modelId="{16960DFD-2514-430A-984F-53FD3044FBAD}" srcId="{0EE21EF5-D7C3-42E4-886B-A37C99F2FB93}" destId="{73D0E5F2-8E22-4A1A-B2E6-C225B16EF49F}" srcOrd="2" destOrd="0" parTransId="{8B33BD6F-8BBB-46B8-B77D-A8113CC06D5E}" sibTransId="{731E3CE1-9CC2-4D49-86F3-447E6ADECB95}"/>
    <dgm:cxn modelId="{02683E21-7BEB-4A82-B456-971FA30D3AB5}" type="presParOf" srcId="{73AFCB9B-0DC8-495F-AB98-BC1590F41E9F}" destId="{6FBFEC27-3963-44D2-A3EC-10DF2594A48A}" srcOrd="0" destOrd="0" presId="urn:microsoft.com/office/officeart/2005/8/layout/funnel1"/>
    <dgm:cxn modelId="{55D14772-DF2A-4430-B97E-FC8BBDE6F7B4}" type="presParOf" srcId="{73AFCB9B-0DC8-495F-AB98-BC1590F41E9F}" destId="{6C8C4AAF-995C-468A-8EBB-5C6970D20596}" srcOrd="1" destOrd="0" presId="urn:microsoft.com/office/officeart/2005/8/layout/funnel1"/>
    <dgm:cxn modelId="{0A818675-89FA-421C-B3F6-60E41E064D8A}" type="presParOf" srcId="{73AFCB9B-0DC8-495F-AB98-BC1590F41E9F}" destId="{84717D0B-431D-461C-BDA6-A0C0671A8CB4}" srcOrd="2" destOrd="0" presId="urn:microsoft.com/office/officeart/2005/8/layout/funnel1"/>
    <dgm:cxn modelId="{590E7573-9E3C-48E0-BD95-09683CB3CE6E}" type="presParOf" srcId="{73AFCB9B-0DC8-495F-AB98-BC1590F41E9F}" destId="{4BC818B1-4945-4B5B-B67D-D2DF0CD7F8E0}" srcOrd="3" destOrd="0" presId="urn:microsoft.com/office/officeart/2005/8/layout/funnel1"/>
    <dgm:cxn modelId="{0E428E9C-2D6D-45A5-AB2E-2C707162D45F}" type="presParOf" srcId="{73AFCB9B-0DC8-495F-AB98-BC1590F41E9F}" destId="{73684BA6-9BE5-4D28-921F-22AF7BB38CA2}" srcOrd="4" destOrd="0" presId="urn:microsoft.com/office/officeart/2005/8/layout/funnel1"/>
    <dgm:cxn modelId="{554D9567-1E96-4D6A-8290-B97021FCE9A4}" type="presParOf" srcId="{73AFCB9B-0DC8-495F-AB98-BC1590F41E9F}" destId="{049AB3DC-02B8-4F28-9267-4604EB924C25}" srcOrd="5" destOrd="0" presId="urn:microsoft.com/office/officeart/2005/8/layout/funnel1"/>
    <dgm:cxn modelId="{3775C7E6-290E-49E9-B912-958469CE0A08}" type="presParOf" srcId="{73AFCB9B-0DC8-495F-AB98-BC1590F41E9F}" destId="{399C7F2B-36C9-4971-9661-63659B395956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7B97FC5-7FA6-4762-BAD8-B5B67CB4321E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34242510-24DD-49D5-85BC-9C602E32BE22}">
      <dgm:prSet phldrT="[Texto]"/>
      <dgm:spPr/>
      <dgm:t>
        <a:bodyPr/>
        <a:lstStyle/>
        <a:p>
          <a:r>
            <a:rPr lang="es-CL" dirty="0" smtClean="0"/>
            <a:t>Consumo</a:t>
          </a:r>
        </a:p>
        <a:p>
          <a:r>
            <a:rPr lang="es-CL" dirty="0" smtClean="0"/>
            <a:t>30 m</a:t>
          </a:r>
          <a:r>
            <a:rPr lang="es-CL" baseline="30000" dirty="0" smtClean="0"/>
            <a:t>3</a:t>
          </a:r>
          <a:endParaRPr lang="es-CL" baseline="30000" dirty="0"/>
        </a:p>
      </dgm:t>
    </dgm:pt>
    <dgm:pt modelId="{A2D90A5C-571B-4789-B34C-36ED2EE779D7}" type="parTrans" cxnId="{CE035D48-9AB4-4310-AB32-CBA81DB130C7}">
      <dgm:prSet/>
      <dgm:spPr/>
      <dgm:t>
        <a:bodyPr/>
        <a:lstStyle/>
        <a:p>
          <a:endParaRPr lang="es-CL"/>
        </a:p>
      </dgm:t>
    </dgm:pt>
    <dgm:pt modelId="{DB2B6C90-F2CE-4A04-8F0F-27429B983535}" type="sibTrans" cxnId="{CE035D48-9AB4-4310-AB32-CBA81DB130C7}">
      <dgm:prSet/>
      <dgm:spPr/>
      <dgm:t>
        <a:bodyPr/>
        <a:lstStyle/>
        <a:p>
          <a:endParaRPr lang="es-CL"/>
        </a:p>
      </dgm:t>
    </dgm:pt>
    <dgm:pt modelId="{A1DD99CD-4ED8-4DEA-B793-8D7598A0F471}">
      <dgm:prSet phldrT="[Texto]" custT="1"/>
      <dgm:spPr/>
      <dgm:t>
        <a:bodyPr/>
        <a:lstStyle/>
        <a:p>
          <a:r>
            <a:rPr lang="es-CL" sz="1400" dirty="0" smtClean="0"/>
            <a:t>20 m</a:t>
          </a:r>
          <a:r>
            <a:rPr lang="es-CL" sz="1400" baseline="30000" dirty="0" smtClean="0"/>
            <a:t>3</a:t>
          </a:r>
          <a:r>
            <a:rPr lang="es-CL" sz="1400" dirty="0" smtClean="0"/>
            <a:t> x 332,52 $/m</a:t>
          </a:r>
          <a:r>
            <a:rPr lang="es-CL" sz="1400" baseline="30000" dirty="0" smtClean="0"/>
            <a:t>3</a:t>
          </a:r>
          <a:r>
            <a:rPr lang="es-CL" sz="1400" dirty="0" smtClean="0"/>
            <a:t>  =  $6.650</a:t>
          </a:r>
          <a:endParaRPr lang="es-CL" sz="1400" dirty="0"/>
        </a:p>
      </dgm:t>
    </dgm:pt>
    <dgm:pt modelId="{90C24D49-CFFA-4D2D-A6D0-7A00CABE8C0A}" type="parTrans" cxnId="{EA622189-D4AD-4AB2-AD3D-DA09A632D09E}">
      <dgm:prSet/>
      <dgm:spPr/>
      <dgm:t>
        <a:bodyPr/>
        <a:lstStyle/>
        <a:p>
          <a:endParaRPr lang="es-CL"/>
        </a:p>
      </dgm:t>
    </dgm:pt>
    <dgm:pt modelId="{5DC078D1-444C-4F3E-A37A-7E5D431B8DA7}" type="sibTrans" cxnId="{EA622189-D4AD-4AB2-AD3D-DA09A632D09E}">
      <dgm:prSet/>
      <dgm:spPr/>
      <dgm:t>
        <a:bodyPr/>
        <a:lstStyle/>
        <a:p>
          <a:endParaRPr lang="es-CL"/>
        </a:p>
      </dgm:t>
    </dgm:pt>
    <dgm:pt modelId="{E99BB294-CD4C-4277-8B35-E725553B7775}">
      <dgm:prSet custT="1"/>
      <dgm:spPr/>
      <dgm:t>
        <a:bodyPr/>
        <a:lstStyle/>
        <a:p>
          <a:r>
            <a:rPr lang="es-CL" sz="1400" dirty="0" smtClean="0"/>
            <a:t>10 m</a:t>
          </a:r>
          <a:r>
            <a:rPr lang="es-CL" sz="1400" baseline="30000" dirty="0" smtClean="0"/>
            <a:t>3</a:t>
          </a:r>
          <a:r>
            <a:rPr lang="es-CL" sz="1400" dirty="0" smtClean="0"/>
            <a:t> x 977,95 $/m</a:t>
          </a:r>
          <a:r>
            <a:rPr lang="es-CL" sz="1400" baseline="30000" dirty="0" smtClean="0"/>
            <a:t>3</a:t>
          </a:r>
          <a:r>
            <a:rPr lang="es-CL" sz="1400" dirty="0" smtClean="0"/>
            <a:t>  = $ 9.780</a:t>
          </a:r>
          <a:endParaRPr lang="es-CL" sz="1400" dirty="0"/>
        </a:p>
      </dgm:t>
    </dgm:pt>
    <dgm:pt modelId="{4B85C3FB-4F35-4F71-BA92-1AD55CEB70C1}" type="parTrans" cxnId="{F6DF0C89-EAAA-4F7B-B247-9FCEFE6CD879}">
      <dgm:prSet/>
      <dgm:spPr/>
      <dgm:t>
        <a:bodyPr/>
        <a:lstStyle/>
        <a:p>
          <a:endParaRPr lang="es-CL"/>
        </a:p>
      </dgm:t>
    </dgm:pt>
    <dgm:pt modelId="{81902033-E31A-4E88-9098-63F1F8BC4AF1}" type="sibTrans" cxnId="{F6DF0C89-EAAA-4F7B-B247-9FCEFE6CD879}">
      <dgm:prSet/>
      <dgm:spPr/>
      <dgm:t>
        <a:bodyPr/>
        <a:lstStyle/>
        <a:p>
          <a:endParaRPr lang="es-CL"/>
        </a:p>
      </dgm:t>
    </dgm:pt>
    <dgm:pt modelId="{AF732BDC-CD05-47A0-9931-0FED130D2228}" type="pres">
      <dgm:prSet presAssocID="{47B97FC5-7FA6-4762-BAD8-B5B67CB4321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s-CL"/>
        </a:p>
      </dgm:t>
    </dgm:pt>
    <dgm:pt modelId="{CD101622-5CDB-4149-9F1F-C29F6EB9593E}" type="pres">
      <dgm:prSet presAssocID="{34242510-24DD-49D5-85BC-9C602E32BE22}" presName="singleCycle" presStyleCnt="0"/>
      <dgm:spPr/>
    </dgm:pt>
    <dgm:pt modelId="{9E3E1C54-0698-43F2-BBA8-CD7A86ADA55F}" type="pres">
      <dgm:prSet presAssocID="{34242510-24DD-49D5-85BC-9C602E32BE22}" presName="singleCenter" presStyleLbl="node1" presStyleIdx="0" presStyleCnt="3" custScaleX="159060" custLinFactNeighborX="-38815" custLinFactNeighborY="1276">
        <dgm:presLayoutVars>
          <dgm:chMax val="7"/>
          <dgm:chPref val="7"/>
        </dgm:presLayoutVars>
      </dgm:prSet>
      <dgm:spPr/>
      <dgm:t>
        <a:bodyPr/>
        <a:lstStyle/>
        <a:p>
          <a:endParaRPr lang="es-CL"/>
        </a:p>
      </dgm:t>
    </dgm:pt>
    <dgm:pt modelId="{60D418E6-61F2-4EEC-B54E-044129702A8D}" type="pres">
      <dgm:prSet presAssocID="{90C24D49-CFFA-4D2D-A6D0-7A00CABE8C0A}" presName="Name56" presStyleLbl="parChTrans1D2" presStyleIdx="0" presStyleCnt="2"/>
      <dgm:spPr/>
      <dgm:t>
        <a:bodyPr/>
        <a:lstStyle/>
        <a:p>
          <a:endParaRPr lang="es-CL"/>
        </a:p>
      </dgm:t>
    </dgm:pt>
    <dgm:pt modelId="{B376757E-DF52-48ED-A1F0-37BB617A5A45}" type="pres">
      <dgm:prSet presAssocID="{A1DD99CD-4ED8-4DEA-B793-8D7598A0F471}" presName="text0" presStyleLbl="node1" presStyleIdx="1" presStyleCnt="3" custScaleX="379334" custScaleY="191311" custRadScaleRad="120795" custRadScaleInc="7379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FCBFA69-B263-42F9-BBB3-80EF2359E997}" type="pres">
      <dgm:prSet presAssocID="{4B85C3FB-4F35-4F71-BA92-1AD55CEB70C1}" presName="Name56" presStyleLbl="parChTrans1D2" presStyleIdx="1" presStyleCnt="2"/>
      <dgm:spPr/>
      <dgm:t>
        <a:bodyPr/>
        <a:lstStyle/>
        <a:p>
          <a:endParaRPr lang="es-CL"/>
        </a:p>
      </dgm:t>
    </dgm:pt>
    <dgm:pt modelId="{8EB4ED41-C930-4F3F-8AAE-B68AE0A90C91}" type="pres">
      <dgm:prSet presAssocID="{E99BB294-CD4C-4277-8B35-E725553B7775}" presName="text0" presStyleLbl="node1" presStyleIdx="2" presStyleCnt="3" custScaleX="393188" custScaleY="167095" custRadScaleRad="124063" custRadScaleInc="-6643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CE035D48-9AB4-4310-AB32-CBA81DB130C7}" srcId="{47B97FC5-7FA6-4762-BAD8-B5B67CB4321E}" destId="{34242510-24DD-49D5-85BC-9C602E32BE22}" srcOrd="0" destOrd="0" parTransId="{A2D90A5C-571B-4789-B34C-36ED2EE779D7}" sibTransId="{DB2B6C90-F2CE-4A04-8F0F-27429B983535}"/>
    <dgm:cxn modelId="{B58DEE92-C8E5-4326-94AB-4B513625B645}" type="presOf" srcId="{E99BB294-CD4C-4277-8B35-E725553B7775}" destId="{8EB4ED41-C930-4F3F-8AAE-B68AE0A90C91}" srcOrd="0" destOrd="0" presId="urn:microsoft.com/office/officeart/2008/layout/RadialCluster"/>
    <dgm:cxn modelId="{3F469A95-FDD3-4F1A-B827-B1B818FD90EA}" type="presOf" srcId="{4B85C3FB-4F35-4F71-BA92-1AD55CEB70C1}" destId="{DFCBFA69-B263-42F9-BBB3-80EF2359E997}" srcOrd="0" destOrd="0" presId="urn:microsoft.com/office/officeart/2008/layout/RadialCluster"/>
    <dgm:cxn modelId="{D657FEFB-812C-4ACF-957D-BAE069B1BD9E}" type="presOf" srcId="{A1DD99CD-4ED8-4DEA-B793-8D7598A0F471}" destId="{B376757E-DF52-48ED-A1F0-37BB617A5A45}" srcOrd="0" destOrd="0" presId="urn:microsoft.com/office/officeart/2008/layout/RadialCluster"/>
    <dgm:cxn modelId="{D13E0EB8-F0E0-4797-90BC-1A7060FC8B8C}" type="presOf" srcId="{34242510-24DD-49D5-85BC-9C602E32BE22}" destId="{9E3E1C54-0698-43F2-BBA8-CD7A86ADA55F}" srcOrd="0" destOrd="0" presId="urn:microsoft.com/office/officeart/2008/layout/RadialCluster"/>
    <dgm:cxn modelId="{985D3B14-5DD5-420F-8D64-267E501CADCD}" type="presOf" srcId="{47B97FC5-7FA6-4762-BAD8-B5B67CB4321E}" destId="{AF732BDC-CD05-47A0-9931-0FED130D2228}" srcOrd="0" destOrd="0" presId="urn:microsoft.com/office/officeart/2008/layout/RadialCluster"/>
    <dgm:cxn modelId="{F6DF0C89-EAAA-4F7B-B247-9FCEFE6CD879}" srcId="{34242510-24DD-49D5-85BC-9C602E32BE22}" destId="{E99BB294-CD4C-4277-8B35-E725553B7775}" srcOrd="1" destOrd="0" parTransId="{4B85C3FB-4F35-4F71-BA92-1AD55CEB70C1}" sibTransId="{81902033-E31A-4E88-9098-63F1F8BC4AF1}"/>
    <dgm:cxn modelId="{342F8F6F-B9B3-4178-8583-876E8A09B275}" type="presOf" srcId="{90C24D49-CFFA-4D2D-A6D0-7A00CABE8C0A}" destId="{60D418E6-61F2-4EEC-B54E-044129702A8D}" srcOrd="0" destOrd="0" presId="urn:microsoft.com/office/officeart/2008/layout/RadialCluster"/>
    <dgm:cxn modelId="{EA622189-D4AD-4AB2-AD3D-DA09A632D09E}" srcId="{34242510-24DD-49D5-85BC-9C602E32BE22}" destId="{A1DD99CD-4ED8-4DEA-B793-8D7598A0F471}" srcOrd="0" destOrd="0" parTransId="{90C24D49-CFFA-4D2D-A6D0-7A00CABE8C0A}" sibTransId="{5DC078D1-444C-4F3E-A37A-7E5D431B8DA7}"/>
    <dgm:cxn modelId="{E92EC36C-1727-40D3-9B2A-4F10DB4286A8}" type="presParOf" srcId="{AF732BDC-CD05-47A0-9931-0FED130D2228}" destId="{CD101622-5CDB-4149-9F1F-C29F6EB9593E}" srcOrd="0" destOrd="0" presId="urn:microsoft.com/office/officeart/2008/layout/RadialCluster"/>
    <dgm:cxn modelId="{19FF3FE6-7117-458E-B014-14D15C70D1C9}" type="presParOf" srcId="{CD101622-5CDB-4149-9F1F-C29F6EB9593E}" destId="{9E3E1C54-0698-43F2-BBA8-CD7A86ADA55F}" srcOrd="0" destOrd="0" presId="urn:microsoft.com/office/officeart/2008/layout/RadialCluster"/>
    <dgm:cxn modelId="{4E5E89F1-76BA-4214-A5FF-937AB4F7AEC9}" type="presParOf" srcId="{CD101622-5CDB-4149-9F1F-C29F6EB9593E}" destId="{60D418E6-61F2-4EEC-B54E-044129702A8D}" srcOrd="1" destOrd="0" presId="urn:microsoft.com/office/officeart/2008/layout/RadialCluster"/>
    <dgm:cxn modelId="{A1E0302D-FDB8-421F-9C65-EB5DC7E4B11A}" type="presParOf" srcId="{CD101622-5CDB-4149-9F1F-C29F6EB9593E}" destId="{B376757E-DF52-48ED-A1F0-37BB617A5A45}" srcOrd="2" destOrd="0" presId="urn:microsoft.com/office/officeart/2008/layout/RadialCluster"/>
    <dgm:cxn modelId="{A8B49A78-DC73-4690-9FA2-E2D7340D417B}" type="presParOf" srcId="{CD101622-5CDB-4149-9F1F-C29F6EB9593E}" destId="{DFCBFA69-B263-42F9-BBB3-80EF2359E997}" srcOrd="3" destOrd="0" presId="urn:microsoft.com/office/officeart/2008/layout/RadialCluster"/>
    <dgm:cxn modelId="{CDDBE6E0-C673-4BBE-9E3D-5A931DE830BE}" type="presParOf" srcId="{CD101622-5CDB-4149-9F1F-C29F6EB9593E}" destId="{8EB4ED41-C930-4F3F-8AAE-B68AE0A90C91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CA28F33-29BA-45F0-B2CE-733C1D727080}" type="doc">
      <dgm:prSet loTypeId="urn:microsoft.com/office/officeart/2005/8/layout/b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CL"/>
        </a:p>
      </dgm:t>
    </dgm:pt>
    <dgm:pt modelId="{D4B696E8-F11A-461F-BA6E-72408A473CC2}">
      <dgm:prSet phldrT="[Texto]"/>
      <dgm:spPr/>
      <dgm:t>
        <a:bodyPr/>
        <a:lstStyle/>
        <a:p>
          <a:r>
            <a:rPr lang="es-CL" dirty="0" smtClean="0"/>
            <a:t>PÉRDIDA FÍSICA</a:t>
          </a:r>
          <a:endParaRPr lang="es-CL" dirty="0"/>
        </a:p>
      </dgm:t>
    </dgm:pt>
    <dgm:pt modelId="{DCFBDD95-0B42-4B2E-B230-5442DE0C83D0}" type="parTrans" cxnId="{8F2EEDC7-18A1-46D5-BB1A-69F6CA197F0C}">
      <dgm:prSet/>
      <dgm:spPr/>
      <dgm:t>
        <a:bodyPr/>
        <a:lstStyle/>
        <a:p>
          <a:endParaRPr lang="es-CL"/>
        </a:p>
      </dgm:t>
    </dgm:pt>
    <dgm:pt modelId="{7A08E954-B78B-4C73-B5E8-3826A68E727A}" type="sibTrans" cxnId="{8F2EEDC7-18A1-46D5-BB1A-69F6CA197F0C}">
      <dgm:prSet/>
      <dgm:spPr/>
      <dgm:t>
        <a:bodyPr/>
        <a:lstStyle/>
        <a:p>
          <a:endParaRPr lang="es-CL"/>
        </a:p>
      </dgm:t>
    </dgm:pt>
    <dgm:pt modelId="{3C69D1AC-12BD-4B23-B8B8-7EC8B58FD3D0}">
      <dgm:prSet phldrT="[Texto]"/>
      <dgm:spPr/>
      <dgm:t>
        <a:bodyPr/>
        <a:lstStyle/>
        <a:p>
          <a:r>
            <a:rPr lang="es-CL" dirty="0" smtClean="0"/>
            <a:t>DE PRODUCCIÓN</a:t>
          </a:r>
        </a:p>
        <a:p>
          <a:r>
            <a:rPr lang="es-CL" dirty="0" smtClean="0"/>
            <a:t>(diferencia  entre volumen de agua que entra y volumen que sale de la Planta de producción de agua potable)</a:t>
          </a:r>
          <a:endParaRPr lang="es-CL" dirty="0"/>
        </a:p>
      </dgm:t>
    </dgm:pt>
    <dgm:pt modelId="{B08F85D1-6E7B-4783-8F54-A371C6F93188}" type="parTrans" cxnId="{C423C359-5A47-43D2-B23F-6073A49D3235}">
      <dgm:prSet/>
      <dgm:spPr/>
      <dgm:t>
        <a:bodyPr/>
        <a:lstStyle/>
        <a:p>
          <a:endParaRPr lang="es-CL"/>
        </a:p>
      </dgm:t>
    </dgm:pt>
    <dgm:pt modelId="{0777DDBF-3152-4A96-BE5B-F2EB472A6555}" type="sibTrans" cxnId="{C423C359-5A47-43D2-B23F-6073A49D3235}">
      <dgm:prSet/>
      <dgm:spPr/>
      <dgm:t>
        <a:bodyPr/>
        <a:lstStyle/>
        <a:p>
          <a:endParaRPr lang="es-CL"/>
        </a:p>
      </dgm:t>
    </dgm:pt>
    <dgm:pt modelId="{24DC05E3-26EF-46BD-825A-B010B44FF149}">
      <dgm:prSet phldrT="[Texto]"/>
      <dgm:spPr/>
      <dgm:t>
        <a:bodyPr/>
        <a:lstStyle/>
        <a:p>
          <a:r>
            <a:rPr lang="es-CL" dirty="0" smtClean="0"/>
            <a:t>DE CONDUCCIÓN</a:t>
          </a:r>
        </a:p>
        <a:p>
          <a:r>
            <a:rPr lang="es-CL" dirty="0" smtClean="0"/>
            <a:t>(volumen que se pierde en conducciones e impulsiones)</a:t>
          </a:r>
          <a:endParaRPr lang="es-CL" dirty="0"/>
        </a:p>
      </dgm:t>
    </dgm:pt>
    <dgm:pt modelId="{DFA96F39-4FC5-47C7-A8AE-C284EBC24070}" type="parTrans" cxnId="{341AE3FA-5525-4E92-9057-3ECD4EA82FC6}">
      <dgm:prSet/>
      <dgm:spPr/>
      <dgm:t>
        <a:bodyPr/>
        <a:lstStyle/>
        <a:p>
          <a:endParaRPr lang="es-CL"/>
        </a:p>
      </dgm:t>
    </dgm:pt>
    <dgm:pt modelId="{7407CA34-5177-48FA-8BF9-E25FC7CFDABE}" type="sibTrans" cxnId="{341AE3FA-5525-4E92-9057-3ECD4EA82FC6}">
      <dgm:prSet/>
      <dgm:spPr/>
      <dgm:t>
        <a:bodyPr/>
        <a:lstStyle/>
        <a:p>
          <a:endParaRPr lang="es-CL"/>
        </a:p>
      </dgm:t>
    </dgm:pt>
    <dgm:pt modelId="{9C9B8014-0D71-4778-A79D-41E9822AA5F0}">
      <dgm:prSet phldrT="[Texto]"/>
      <dgm:spPr/>
      <dgm:t>
        <a:bodyPr/>
        <a:lstStyle/>
        <a:p>
          <a:r>
            <a:rPr lang="es-CL" dirty="0" smtClean="0"/>
            <a:t>DE DISTRIBUCIÓN</a:t>
          </a:r>
        </a:p>
        <a:p>
          <a:r>
            <a:rPr lang="es-CL" dirty="0" smtClean="0"/>
            <a:t>(diferencia entre volumen anual de agua que sale de estanque y volumen facturado.</a:t>
          </a:r>
          <a:endParaRPr lang="es-CL" dirty="0"/>
        </a:p>
      </dgm:t>
    </dgm:pt>
    <dgm:pt modelId="{B97FA9F7-C0C3-4D60-B2CC-6811E81CB777}" type="parTrans" cxnId="{51B4326C-1B7D-4987-BE90-ECF8280009C4}">
      <dgm:prSet/>
      <dgm:spPr/>
      <dgm:t>
        <a:bodyPr/>
        <a:lstStyle/>
        <a:p>
          <a:endParaRPr lang="es-CL"/>
        </a:p>
      </dgm:t>
    </dgm:pt>
    <dgm:pt modelId="{1B9A5CBE-199B-4E0A-AB15-0F37A88188BC}" type="sibTrans" cxnId="{51B4326C-1B7D-4987-BE90-ECF8280009C4}">
      <dgm:prSet/>
      <dgm:spPr/>
      <dgm:t>
        <a:bodyPr/>
        <a:lstStyle/>
        <a:p>
          <a:endParaRPr lang="es-CL"/>
        </a:p>
      </dgm:t>
    </dgm:pt>
    <dgm:pt modelId="{9EAB8E2B-C60A-4A01-A18E-1996E24DA549}">
      <dgm:prSet phldrT="[Texto]"/>
      <dgm:spPr/>
      <dgm:t>
        <a:bodyPr/>
        <a:lstStyle/>
        <a:p>
          <a:r>
            <a:rPr lang="es-CL" dirty="0" smtClean="0"/>
            <a:t>PÉRDIDA COMERCIAL</a:t>
          </a:r>
          <a:endParaRPr lang="es-CL" dirty="0"/>
        </a:p>
      </dgm:t>
    </dgm:pt>
    <dgm:pt modelId="{582BB614-D0BA-46DA-851C-9A59334FF613}" type="parTrans" cxnId="{E6EAAF1C-2ECC-47C1-960C-6741B7E88F9F}">
      <dgm:prSet/>
      <dgm:spPr/>
      <dgm:t>
        <a:bodyPr/>
        <a:lstStyle/>
        <a:p>
          <a:endParaRPr lang="es-CL"/>
        </a:p>
      </dgm:t>
    </dgm:pt>
    <dgm:pt modelId="{5489F5B6-A2EA-41D7-B65C-B3114F033FAD}" type="sibTrans" cxnId="{E6EAAF1C-2ECC-47C1-960C-6741B7E88F9F}">
      <dgm:prSet/>
      <dgm:spPr/>
      <dgm:t>
        <a:bodyPr/>
        <a:lstStyle/>
        <a:p>
          <a:endParaRPr lang="es-CL"/>
        </a:p>
      </dgm:t>
    </dgm:pt>
    <dgm:pt modelId="{04478694-5287-40B1-A064-4274D1CAFE4E}">
      <dgm:prSet phldrT="[Texto]"/>
      <dgm:spPr/>
      <dgm:t>
        <a:bodyPr/>
        <a:lstStyle/>
        <a:p>
          <a:r>
            <a:rPr lang="es-CL" dirty="0" smtClean="0"/>
            <a:t>MEDIDORES</a:t>
          </a:r>
        </a:p>
        <a:p>
          <a:r>
            <a:rPr lang="es-CL" dirty="0" smtClean="0"/>
            <a:t>(mal funcionamiento o falta de sensibilidad para caudales bajos)</a:t>
          </a:r>
          <a:endParaRPr lang="es-CL" dirty="0"/>
        </a:p>
      </dgm:t>
    </dgm:pt>
    <dgm:pt modelId="{52B8B708-2386-48B2-A69C-0A249A8A8AD5}" type="parTrans" cxnId="{09F4926D-4138-40B8-91A1-7E53BFA5373D}">
      <dgm:prSet/>
      <dgm:spPr/>
      <dgm:t>
        <a:bodyPr/>
        <a:lstStyle/>
        <a:p>
          <a:endParaRPr lang="es-CL"/>
        </a:p>
      </dgm:t>
    </dgm:pt>
    <dgm:pt modelId="{AB84D7AA-54CC-4C58-A3F0-8E955592D510}" type="sibTrans" cxnId="{09F4926D-4138-40B8-91A1-7E53BFA5373D}">
      <dgm:prSet/>
      <dgm:spPr/>
      <dgm:t>
        <a:bodyPr/>
        <a:lstStyle/>
        <a:p>
          <a:endParaRPr lang="es-CL"/>
        </a:p>
      </dgm:t>
    </dgm:pt>
    <dgm:pt modelId="{AEFA6C16-E127-45C1-81F3-48E2C6EA19E9}">
      <dgm:prSet phldrT="[Texto]"/>
      <dgm:spPr/>
      <dgm:t>
        <a:bodyPr/>
        <a:lstStyle/>
        <a:p>
          <a:r>
            <a:rPr lang="es-CL" dirty="0" smtClean="0"/>
            <a:t>CONSUMOS ILÍCITOS</a:t>
          </a:r>
        </a:p>
        <a:p>
          <a:r>
            <a:rPr lang="es-CL" dirty="0" smtClean="0"/>
            <a:t>(arranques clandestinos, intervenciones ilícitas)</a:t>
          </a:r>
          <a:endParaRPr lang="es-CL" dirty="0"/>
        </a:p>
      </dgm:t>
    </dgm:pt>
    <dgm:pt modelId="{A18FBF3E-332B-430E-92C6-DF0705B9A893}" type="parTrans" cxnId="{2974A6A2-E88A-46DE-8885-4DFD32AB16FB}">
      <dgm:prSet/>
      <dgm:spPr/>
      <dgm:t>
        <a:bodyPr/>
        <a:lstStyle/>
        <a:p>
          <a:endParaRPr lang="es-CL"/>
        </a:p>
      </dgm:t>
    </dgm:pt>
    <dgm:pt modelId="{F8EBDF4B-9C44-40F1-94FB-113C72D92B7A}" type="sibTrans" cxnId="{2974A6A2-E88A-46DE-8885-4DFD32AB16FB}">
      <dgm:prSet/>
      <dgm:spPr/>
      <dgm:t>
        <a:bodyPr/>
        <a:lstStyle/>
        <a:p>
          <a:endParaRPr lang="es-CL"/>
        </a:p>
      </dgm:t>
    </dgm:pt>
    <dgm:pt modelId="{4578C43D-6999-4E4D-A6A9-C25D8C50682E}">
      <dgm:prSet phldrT="[Texto]"/>
      <dgm:spPr/>
      <dgm:t>
        <a:bodyPr/>
        <a:lstStyle/>
        <a:p>
          <a:r>
            <a:rPr lang="es-CL" dirty="0" smtClean="0"/>
            <a:t>ERRORES EN LA MACRO MEDICIÓN</a:t>
          </a:r>
        </a:p>
        <a:p>
          <a:r>
            <a:rPr lang="es-CL" dirty="0" smtClean="0"/>
            <a:t>(p. ej. a la salida planta)</a:t>
          </a:r>
        </a:p>
      </dgm:t>
    </dgm:pt>
    <dgm:pt modelId="{F835F51E-B670-4DDE-ABA6-BDFA6952EF57}" type="parTrans" cxnId="{17B915BC-0F96-4E02-88E0-D019E7D89946}">
      <dgm:prSet/>
      <dgm:spPr/>
      <dgm:t>
        <a:bodyPr/>
        <a:lstStyle/>
        <a:p>
          <a:endParaRPr lang="es-CL"/>
        </a:p>
      </dgm:t>
    </dgm:pt>
    <dgm:pt modelId="{93153885-9A18-4E06-A148-291CBBFC9126}" type="sibTrans" cxnId="{17B915BC-0F96-4E02-88E0-D019E7D89946}">
      <dgm:prSet/>
      <dgm:spPr/>
      <dgm:t>
        <a:bodyPr/>
        <a:lstStyle/>
        <a:p>
          <a:endParaRPr lang="es-CL"/>
        </a:p>
      </dgm:t>
    </dgm:pt>
    <dgm:pt modelId="{8EE7C81B-A678-451B-9120-365A93B9BA7E}">
      <dgm:prSet phldrT="[Texto]"/>
      <dgm:spPr/>
      <dgm:t>
        <a:bodyPr/>
        <a:lstStyle/>
        <a:p>
          <a:r>
            <a:rPr lang="es-CL" dirty="0" smtClean="0"/>
            <a:t>ERRORES DE LECTURA</a:t>
          </a:r>
        </a:p>
        <a:p>
          <a:r>
            <a:rPr lang="es-CL" dirty="0" smtClean="0"/>
            <a:t>(lectura y/o transcripción de datos)</a:t>
          </a:r>
        </a:p>
      </dgm:t>
    </dgm:pt>
    <dgm:pt modelId="{2025CBD9-6961-43FC-8016-8101FF7DEAAA}" type="parTrans" cxnId="{470F1A95-5428-4591-A7A1-BC4EB12E4DB0}">
      <dgm:prSet/>
      <dgm:spPr/>
      <dgm:t>
        <a:bodyPr/>
        <a:lstStyle/>
        <a:p>
          <a:endParaRPr lang="es-CL"/>
        </a:p>
      </dgm:t>
    </dgm:pt>
    <dgm:pt modelId="{8859BFA8-26CC-4EF4-82F5-CADC9E57F1B9}" type="sibTrans" cxnId="{470F1A95-5428-4591-A7A1-BC4EB12E4DB0}">
      <dgm:prSet/>
      <dgm:spPr/>
      <dgm:t>
        <a:bodyPr/>
        <a:lstStyle/>
        <a:p>
          <a:endParaRPr lang="es-CL"/>
        </a:p>
      </dgm:t>
    </dgm:pt>
    <dgm:pt modelId="{D691020F-304D-44D0-AEB5-7F2D09C74A6E}" type="pres">
      <dgm:prSet presAssocID="{9CA28F33-29BA-45F0-B2CE-733C1D727080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5B86CC67-5766-4447-B318-184ABDD4D309}" type="pres">
      <dgm:prSet presAssocID="{D4B696E8-F11A-461F-BA6E-72408A473CC2}" presName="compNode" presStyleCnt="0"/>
      <dgm:spPr/>
    </dgm:pt>
    <dgm:pt modelId="{06213242-2844-4225-9D4A-2E59661D4900}" type="pres">
      <dgm:prSet presAssocID="{D4B696E8-F11A-461F-BA6E-72408A473CC2}" presName="childRec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D14E8D1-02F9-4E46-9AD4-3FDDE0B70067}" type="pres">
      <dgm:prSet presAssocID="{D4B696E8-F11A-461F-BA6E-72408A473CC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C8DFC12-5AC8-451B-900A-03B5CF9AC0A0}" type="pres">
      <dgm:prSet presAssocID="{D4B696E8-F11A-461F-BA6E-72408A473CC2}" presName="parentRect" presStyleLbl="alignNode1" presStyleIdx="0" presStyleCnt="2"/>
      <dgm:spPr/>
      <dgm:t>
        <a:bodyPr/>
        <a:lstStyle/>
        <a:p>
          <a:endParaRPr lang="es-CL"/>
        </a:p>
      </dgm:t>
    </dgm:pt>
    <dgm:pt modelId="{4FF257E0-B3E9-4CAD-B508-B22376711FC6}" type="pres">
      <dgm:prSet presAssocID="{D4B696E8-F11A-461F-BA6E-72408A473CC2}" presName="adorn" presStyleLbl="fgAccFollowNode1" presStyleIdx="0" presStyleCnt="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28BF7B29-D899-4C80-B36E-4901AAE7CC9A}" type="pres">
      <dgm:prSet presAssocID="{7A08E954-B78B-4C73-B5E8-3826A68E727A}" presName="sibTrans" presStyleLbl="sibTrans2D1" presStyleIdx="0" presStyleCnt="0"/>
      <dgm:spPr/>
      <dgm:t>
        <a:bodyPr/>
        <a:lstStyle/>
        <a:p>
          <a:endParaRPr lang="es-CL"/>
        </a:p>
      </dgm:t>
    </dgm:pt>
    <dgm:pt modelId="{3C6F146E-B986-4CDA-A538-761EC113F5EF}" type="pres">
      <dgm:prSet presAssocID="{9EAB8E2B-C60A-4A01-A18E-1996E24DA549}" presName="compNode" presStyleCnt="0"/>
      <dgm:spPr/>
    </dgm:pt>
    <dgm:pt modelId="{073D18DE-49DE-4047-ABBC-9D5B93312DF1}" type="pres">
      <dgm:prSet presAssocID="{9EAB8E2B-C60A-4A01-A18E-1996E24DA549}" presName="childRec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A83B4CA-6F73-4088-B4B9-2790F4448FF9}" type="pres">
      <dgm:prSet presAssocID="{9EAB8E2B-C60A-4A01-A18E-1996E24DA54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79940E2-97AB-4D82-A4AA-98880313ABE7}" type="pres">
      <dgm:prSet presAssocID="{9EAB8E2B-C60A-4A01-A18E-1996E24DA549}" presName="parentRect" presStyleLbl="alignNode1" presStyleIdx="1" presStyleCnt="2"/>
      <dgm:spPr/>
      <dgm:t>
        <a:bodyPr/>
        <a:lstStyle/>
        <a:p>
          <a:endParaRPr lang="es-CL"/>
        </a:p>
      </dgm:t>
    </dgm:pt>
    <dgm:pt modelId="{70633A7B-90C7-4718-AA46-F394257ACF66}" type="pres">
      <dgm:prSet presAssocID="{9EAB8E2B-C60A-4A01-A18E-1996E24DA549}" presName="adorn" presStyleLbl="fgAccFollowNode1" presStyleIdx="1" presStyleCnt="2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</dgm:ptLst>
  <dgm:cxnLst>
    <dgm:cxn modelId="{341AE3FA-5525-4E92-9057-3ECD4EA82FC6}" srcId="{D4B696E8-F11A-461F-BA6E-72408A473CC2}" destId="{24DC05E3-26EF-46BD-825A-B010B44FF149}" srcOrd="1" destOrd="0" parTransId="{DFA96F39-4FC5-47C7-A8AE-C284EBC24070}" sibTransId="{7407CA34-5177-48FA-8BF9-E25FC7CFDABE}"/>
    <dgm:cxn modelId="{755F4A69-1F7C-4D84-B762-E8AE13AA07FF}" type="presOf" srcId="{9EAB8E2B-C60A-4A01-A18E-1996E24DA549}" destId="{579940E2-97AB-4D82-A4AA-98880313ABE7}" srcOrd="1" destOrd="0" presId="urn:microsoft.com/office/officeart/2005/8/layout/bList2"/>
    <dgm:cxn modelId="{5CDEF0F7-2110-4085-9307-462180D93556}" type="presOf" srcId="{24DC05E3-26EF-46BD-825A-B010B44FF149}" destId="{06213242-2844-4225-9D4A-2E59661D4900}" srcOrd="0" destOrd="1" presId="urn:microsoft.com/office/officeart/2005/8/layout/bList2"/>
    <dgm:cxn modelId="{2974A6A2-E88A-46DE-8885-4DFD32AB16FB}" srcId="{9EAB8E2B-C60A-4A01-A18E-1996E24DA549}" destId="{AEFA6C16-E127-45C1-81F3-48E2C6EA19E9}" srcOrd="1" destOrd="0" parTransId="{A18FBF3E-332B-430E-92C6-DF0705B9A893}" sibTransId="{F8EBDF4B-9C44-40F1-94FB-113C72D92B7A}"/>
    <dgm:cxn modelId="{8F2EEDC7-18A1-46D5-BB1A-69F6CA197F0C}" srcId="{9CA28F33-29BA-45F0-B2CE-733C1D727080}" destId="{D4B696E8-F11A-461F-BA6E-72408A473CC2}" srcOrd="0" destOrd="0" parTransId="{DCFBDD95-0B42-4B2E-B230-5442DE0C83D0}" sibTransId="{7A08E954-B78B-4C73-B5E8-3826A68E727A}"/>
    <dgm:cxn modelId="{17B915BC-0F96-4E02-88E0-D019E7D89946}" srcId="{9EAB8E2B-C60A-4A01-A18E-1996E24DA549}" destId="{4578C43D-6999-4E4D-A6A9-C25D8C50682E}" srcOrd="2" destOrd="0" parTransId="{F835F51E-B670-4DDE-ABA6-BDFA6952EF57}" sibTransId="{93153885-9A18-4E06-A148-291CBBFC9126}"/>
    <dgm:cxn modelId="{F09DF119-CD18-4E4C-8F26-978BA9733964}" type="presOf" srcId="{4578C43D-6999-4E4D-A6A9-C25D8C50682E}" destId="{073D18DE-49DE-4047-ABBC-9D5B93312DF1}" srcOrd="0" destOrd="2" presId="urn:microsoft.com/office/officeart/2005/8/layout/bList2"/>
    <dgm:cxn modelId="{12349A56-9BCD-481A-B254-28AB8C18E77C}" type="presOf" srcId="{7A08E954-B78B-4C73-B5E8-3826A68E727A}" destId="{28BF7B29-D899-4C80-B36E-4901AAE7CC9A}" srcOrd="0" destOrd="0" presId="urn:microsoft.com/office/officeart/2005/8/layout/bList2"/>
    <dgm:cxn modelId="{7E73D2FD-03BD-46DA-889C-C8AE67ED0F9E}" type="presOf" srcId="{D4B696E8-F11A-461F-BA6E-72408A473CC2}" destId="{7D14E8D1-02F9-4E46-9AD4-3FDDE0B70067}" srcOrd="0" destOrd="0" presId="urn:microsoft.com/office/officeart/2005/8/layout/bList2"/>
    <dgm:cxn modelId="{470F1A95-5428-4591-A7A1-BC4EB12E4DB0}" srcId="{9EAB8E2B-C60A-4A01-A18E-1996E24DA549}" destId="{8EE7C81B-A678-451B-9120-365A93B9BA7E}" srcOrd="3" destOrd="0" parTransId="{2025CBD9-6961-43FC-8016-8101FF7DEAAA}" sibTransId="{8859BFA8-26CC-4EF4-82F5-CADC9E57F1B9}"/>
    <dgm:cxn modelId="{DB97AC31-E1E7-4B25-913D-E16A90E79A64}" type="presOf" srcId="{8EE7C81B-A678-451B-9120-365A93B9BA7E}" destId="{073D18DE-49DE-4047-ABBC-9D5B93312DF1}" srcOrd="0" destOrd="3" presId="urn:microsoft.com/office/officeart/2005/8/layout/bList2"/>
    <dgm:cxn modelId="{1861E644-43D2-4FE4-AD64-ED2130CBF3AC}" type="presOf" srcId="{04478694-5287-40B1-A064-4274D1CAFE4E}" destId="{073D18DE-49DE-4047-ABBC-9D5B93312DF1}" srcOrd="0" destOrd="0" presId="urn:microsoft.com/office/officeart/2005/8/layout/bList2"/>
    <dgm:cxn modelId="{E6EAAF1C-2ECC-47C1-960C-6741B7E88F9F}" srcId="{9CA28F33-29BA-45F0-B2CE-733C1D727080}" destId="{9EAB8E2B-C60A-4A01-A18E-1996E24DA549}" srcOrd="1" destOrd="0" parTransId="{582BB614-D0BA-46DA-851C-9A59334FF613}" sibTransId="{5489F5B6-A2EA-41D7-B65C-B3114F033FAD}"/>
    <dgm:cxn modelId="{EDEA964E-F593-4835-B00E-5D01D31F8E72}" type="presOf" srcId="{D4B696E8-F11A-461F-BA6E-72408A473CC2}" destId="{DC8DFC12-5AC8-451B-900A-03B5CF9AC0A0}" srcOrd="1" destOrd="0" presId="urn:microsoft.com/office/officeart/2005/8/layout/bList2"/>
    <dgm:cxn modelId="{3ED45A42-614C-447B-AFBB-B6F4372FB1C5}" type="presOf" srcId="{9EAB8E2B-C60A-4A01-A18E-1996E24DA549}" destId="{8A83B4CA-6F73-4088-B4B9-2790F4448FF9}" srcOrd="0" destOrd="0" presId="urn:microsoft.com/office/officeart/2005/8/layout/bList2"/>
    <dgm:cxn modelId="{766F1BC0-F99B-4CB1-A140-58BBDC18BE85}" type="presOf" srcId="{9C9B8014-0D71-4778-A79D-41E9822AA5F0}" destId="{06213242-2844-4225-9D4A-2E59661D4900}" srcOrd="0" destOrd="2" presId="urn:microsoft.com/office/officeart/2005/8/layout/bList2"/>
    <dgm:cxn modelId="{23F91786-23D8-40FF-9608-00D36B362F97}" type="presOf" srcId="{AEFA6C16-E127-45C1-81F3-48E2C6EA19E9}" destId="{073D18DE-49DE-4047-ABBC-9D5B93312DF1}" srcOrd="0" destOrd="1" presId="urn:microsoft.com/office/officeart/2005/8/layout/bList2"/>
    <dgm:cxn modelId="{09F4926D-4138-40B8-91A1-7E53BFA5373D}" srcId="{9EAB8E2B-C60A-4A01-A18E-1996E24DA549}" destId="{04478694-5287-40B1-A064-4274D1CAFE4E}" srcOrd="0" destOrd="0" parTransId="{52B8B708-2386-48B2-A69C-0A249A8A8AD5}" sibTransId="{AB84D7AA-54CC-4C58-A3F0-8E955592D510}"/>
    <dgm:cxn modelId="{C423C359-5A47-43D2-B23F-6073A49D3235}" srcId="{D4B696E8-F11A-461F-BA6E-72408A473CC2}" destId="{3C69D1AC-12BD-4B23-B8B8-7EC8B58FD3D0}" srcOrd="0" destOrd="0" parTransId="{B08F85D1-6E7B-4783-8F54-A371C6F93188}" sibTransId="{0777DDBF-3152-4A96-BE5B-F2EB472A6555}"/>
    <dgm:cxn modelId="{97048118-D70D-451F-BFAD-C2221AD33465}" type="presOf" srcId="{9CA28F33-29BA-45F0-B2CE-733C1D727080}" destId="{D691020F-304D-44D0-AEB5-7F2D09C74A6E}" srcOrd="0" destOrd="0" presId="urn:microsoft.com/office/officeart/2005/8/layout/bList2"/>
    <dgm:cxn modelId="{51B4326C-1B7D-4987-BE90-ECF8280009C4}" srcId="{D4B696E8-F11A-461F-BA6E-72408A473CC2}" destId="{9C9B8014-0D71-4778-A79D-41E9822AA5F0}" srcOrd="2" destOrd="0" parTransId="{B97FA9F7-C0C3-4D60-B2CC-6811E81CB777}" sibTransId="{1B9A5CBE-199B-4E0A-AB15-0F37A88188BC}"/>
    <dgm:cxn modelId="{208163BE-4B5E-4597-9A34-94D247DA72D2}" type="presOf" srcId="{3C69D1AC-12BD-4B23-B8B8-7EC8B58FD3D0}" destId="{06213242-2844-4225-9D4A-2E59661D4900}" srcOrd="0" destOrd="0" presId="urn:microsoft.com/office/officeart/2005/8/layout/bList2"/>
    <dgm:cxn modelId="{CDE22914-9300-40A9-A5D5-0C707DD27E76}" type="presParOf" srcId="{D691020F-304D-44D0-AEB5-7F2D09C74A6E}" destId="{5B86CC67-5766-4447-B318-184ABDD4D309}" srcOrd="0" destOrd="0" presId="urn:microsoft.com/office/officeart/2005/8/layout/bList2"/>
    <dgm:cxn modelId="{E31D5FD6-97F5-4EA0-93F4-3CBE76C05BA1}" type="presParOf" srcId="{5B86CC67-5766-4447-B318-184ABDD4D309}" destId="{06213242-2844-4225-9D4A-2E59661D4900}" srcOrd="0" destOrd="0" presId="urn:microsoft.com/office/officeart/2005/8/layout/bList2"/>
    <dgm:cxn modelId="{F4C13195-58A2-4017-A16F-3D202A666A33}" type="presParOf" srcId="{5B86CC67-5766-4447-B318-184ABDD4D309}" destId="{7D14E8D1-02F9-4E46-9AD4-3FDDE0B70067}" srcOrd="1" destOrd="0" presId="urn:microsoft.com/office/officeart/2005/8/layout/bList2"/>
    <dgm:cxn modelId="{63768466-6C7D-4C10-AF1A-2E07A1877628}" type="presParOf" srcId="{5B86CC67-5766-4447-B318-184ABDD4D309}" destId="{DC8DFC12-5AC8-451B-900A-03B5CF9AC0A0}" srcOrd="2" destOrd="0" presId="urn:microsoft.com/office/officeart/2005/8/layout/bList2"/>
    <dgm:cxn modelId="{1E972CF3-4CF8-4F3D-B870-2189F1304184}" type="presParOf" srcId="{5B86CC67-5766-4447-B318-184ABDD4D309}" destId="{4FF257E0-B3E9-4CAD-B508-B22376711FC6}" srcOrd="3" destOrd="0" presId="urn:microsoft.com/office/officeart/2005/8/layout/bList2"/>
    <dgm:cxn modelId="{A02EF5C9-9788-4F6D-AF23-BCDD40045CEF}" type="presParOf" srcId="{D691020F-304D-44D0-AEB5-7F2D09C74A6E}" destId="{28BF7B29-D899-4C80-B36E-4901AAE7CC9A}" srcOrd="1" destOrd="0" presId="urn:microsoft.com/office/officeart/2005/8/layout/bList2"/>
    <dgm:cxn modelId="{0176E92B-EBDC-46BA-953B-6206845FAF56}" type="presParOf" srcId="{D691020F-304D-44D0-AEB5-7F2D09C74A6E}" destId="{3C6F146E-B986-4CDA-A538-761EC113F5EF}" srcOrd="2" destOrd="0" presId="urn:microsoft.com/office/officeart/2005/8/layout/bList2"/>
    <dgm:cxn modelId="{861F2644-26EB-411F-9739-FC3C8086F5BF}" type="presParOf" srcId="{3C6F146E-B986-4CDA-A538-761EC113F5EF}" destId="{073D18DE-49DE-4047-ABBC-9D5B93312DF1}" srcOrd="0" destOrd="0" presId="urn:microsoft.com/office/officeart/2005/8/layout/bList2"/>
    <dgm:cxn modelId="{1AE531C7-1B3D-445B-83E1-E1D42D3D728D}" type="presParOf" srcId="{3C6F146E-B986-4CDA-A538-761EC113F5EF}" destId="{8A83B4CA-6F73-4088-B4B9-2790F4448FF9}" srcOrd="1" destOrd="0" presId="urn:microsoft.com/office/officeart/2005/8/layout/bList2"/>
    <dgm:cxn modelId="{5A84797A-A816-445D-A8C5-03AFD09B5BE2}" type="presParOf" srcId="{3C6F146E-B986-4CDA-A538-761EC113F5EF}" destId="{579940E2-97AB-4D82-A4AA-98880313ABE7}" srcOrd="2" destOrd="0" presId="urn:microsoft.com/office/officeart/2005/8/layout/bList2"/>
    <dgm:cxn modelId="{F2015AFB-5F96-41A2-B61A-09147174507A}" type="presParOf" srcId="{3C6F146E-B986-4CDA-A538-761EC113F5EF}" destId="{70633A7B-90C7-4718-AA46-F394257ACF66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73FC5D5-1C92-42F7-9884-3C8DA62B63F9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CL"/>
        </a:p>
      </dgm:t>
    </dgm:pt>
    <dgm:pt modelId="{D70DB18D-D137-43A4-A902-1B29573D871B}">
      <dgm:prSet phldrT="[Texto]"/>
      <dgm:spPr/>
      <dgm:t>
        <a:bodyPr/>
        <a:lstStyle/>
        <a:p>
          <a:r>
            <a:rPr lang="es-CL" dirty="0" smtClean="0"/>
            <a:t>TUBERÍAS Y UNIONES DEFECTUOSAS</a:t>
          </a:r>
          <a:endParaRPr lang="es-CL" dirty="0"/>
        </a:p>
      </dgm:t>
    </dgm:pt>
    <dgm:pt modelId="{0BA90B96-047D-4553-922C-5D80B1C6B46D}" type="parTrans" cxnId="{4B170A4B-61DA-4156-AAD6-3BC4852F6C62}">
      <dgm:prSet/>
      <dgm:spPr/>
      <dgm:t>
        <a:bodyPr/>
        <a:lstStyle/>
        <a:p>
          <a:endParaRPr lang="es-CL"/>
        </a:p>
      </dgm:t>
    </dgm:pt>
    <dgm:pt modelId="{78F8EC7C-BB18-4C32-A35D-76144A7BE4BE}" type="sibTrans" cxnId="{4B170A4B-61DA-4156-AAD6-3BC4852F6C62}">
      <dgm:prSet/>
      <dgm:spPr/>
      <dgm:t>
        <a:bodyPr/>
        <a:lstStyle/>
        <a:p>
          <a:endParaRPr lang="es-CL"/>
        </a:p>
      </dgm:t>
    </dgm:pt>
    <dgm:pt modelId="{FD4A443A-973B-4B5E-B311-27D687D36B00}">
      <dgm:prSet phldrT="[Texto]" custT="1"/>
      <dgm:spPr/>
      <dgm:t>
        <a:bodyPr/>
        <a:lstStyle/>
        <a:p>
          <a:r>
            <a:rPr lang="es-CL" sz="1600" dirty="0" smtClean="0"/>
            <a:t>Material no adecuado, Corrosión, Edad</a:t>
          </a:r>
          <a:endParaRPr lang="es-CL" sz="1600" dirty="0"/>
        </a:p>
      </dgm:t>
    </dgm:pt>
    <dgm:pt modelId="{14782E02-3AE9-4DB7-9674-D58F379373BC}" type="parTrans" cxnId="{D4A3C989-4813-4DC1-BDEC-36CEF0F9F2C1}">
      <dgm:prSet/>
      <dgm:spPr/>
      <dgm:t>
        <a:bodyPr/>
        <a:lstStyle/>
        <a:p>
          <a:endParaRPr lang="es-CL"/>
        </a:p>
      </dgm:t>
    </dgm:pt>
    <dgm:pt modelId="{5901F751-16E3-4E98-A237-D0BB9E133AF7}" type="sibTrans" cxnId="{D4A3C989-4813-4DC1-BDEC-36CEF0F9F2C1}">
      <dgm:prSet/>
      <dgm:spPr/>
      <dgm:t>
        <a:bodyPr/>
        <a:lstStyle/>
        <a:p>
          <a:endParaRPr lang="es-CL"/>
        </a:p>
      </dgm:t>
    </dgm:pt>
    <dgm:pt modelId="{DB45AF38-3972-41E9-9489-88AA88B1DF07}">
      <dgm:prSet phldrT="[Texto]" custT="1"/>
      <dgm:spPr/>
      <dgm:t>
        <a:bodyPr/>
        <a:lstStyle/>
        <a:p>
          <a:r>
            <a:rPr lang="es-CL" sz="1600" dirty="0" smtClean="0"/>
            <a:t>Problemas de diseño</a:t>
          </a:r>
          <a:endParaRPr lang="es-CL" sz="1600" dirty="0"/>
        </a:p>
      </dgm:t>
    </dgm:pt>
    <dgm:pt modelId="{29C9E2AF-8013-4594-9DB4-43EADA874337}" type="parTrans" cxnId="{B20E3153-7BE8-4408-9955-1BD028E1A95D}">
      <dgm:prSet/>
      <dgm:spPr/>
      <dgm:t>
        <a:bodyPr/>
        <a:lstStyle/>
        <a:p>
          <a:endParaRPr lang="es-CL"/>
        </a:p>
      </dgm:t>
    </dgm:pt>
    <dgm:pt modelId="{E22643C2-F78A-4021-863B-382064D4B1AE}" type="sibTrans" cxnId="{B20E3153-7BE8-4408-9955-1BD028E1A95D}">
      <dgm:prSet/>
      <dgm:spPr/>
      <dgm:t>
        <a:bodyPr/>
        <a:lstStyle/>
        <a:p>
          <a:endParaRPr lang="es-CL"/>
        </a:p>
      </dgm:t>
    </dgm:pt>
    <dgm:pt modelId="{D368DF55-3B64-4385-8729-30D0A57166B4}">
      <dgm:prSet phldrT="[Texto]"/>
      <dgm:spPr/>
      <dgm:t>
        <a:bodyPr/>
        <a:lstStyle/>
        <a:p>
          <a:r>
            <a:rPr lang="es-CL" dirty="0" smtClean="0"/>
            <a:t>VÁLVULAS Y ACCESORIOS DEFECTUOSOS</a:t>
          </a:r>
          <a:endParaRPr lang="es-CL" dirty="0"/>
        </a:p>
      </dgm:t>
    </dgm:pt>
    <dgm:pt modelId="{D030494F-2789-42C6-8269-9F545684690D}" type="parTrans" cxnId="{CB71B6A6-688B-435B-9A20-CACFECB3AC7A}">
      <dgm:prSet/>
      <dgm:spPr/>
      <dgm:t>
        <a:bodyPr/>
        <a:lstStyle/>
        <a:p>
          <a:endParaRPr lang="es-CL"/>
        </a:p>
      </dgm:t>
    </dgm:pt>
    <dgm:pt modelId="{D0487C4E-C443-4235-9912-36D768B7105B}" type="sibTrans" cxnId="{CB71B6A6-688B-435B-9A20-CACFECB3AC7A}">
      <dgm:prSet/>
      <dgm:spPr/>
      <dgm:t>
        <a:bodyPr/>
        <a:lstStyle/>
        <a:p>
          <a:endParaRPr lang="es-CL"/>
        </a:p>
      </dgm:t>
    </dgm:pt>
    <dgm:pt modelId="{709550D2-C579-4A29-8018-7EE52916179D}">
      <dgm:prSet phldrT="[Texto]" custT="1"/>
      <dgm:spPr/>
      <dgm:t>
        <a:bodyPr/>
        <a:lstStyle/>
        <a:p>
          <a:r>
            <a:rPr lang="es-CL" sz="1600" dirty="0" smtClean="0"/>
            <a:t>Mala manipulación</a:t>
          </a:r>
          <a:endParaRPr lang="es-CL" sz="1600" dirty="0"/>
        </a:p>
      </dgm:t>
    </dgm:pt>
    <dgm:pt modelId="{5A00A2A0-6367-471E-BFEE-22202ECCA30B}" type="parTrans" cxnId="{CDAA83BE-10C6-4B84-B1DB-BFAF95197CDD}">
      <dgm:prSet/>
      <dgm:spPr/>
      <dgm:t>
        <a:bodyPr/>
        <a:lstStyle/>
        <a:p>
          <a:endParaRPr lang="es-CL"/>
        </a:p>
      </dgm:t>
    </dgm:pt>
    <dgm:pt modelId="{CB8B2A83-23AF-4D06-A76E-4010B829D462}" type="sibTrans" cxnId="{CDAA83BE-10C6-4B84-B1DB-BFAF95197CDD}">
      <dgm:prSet/>
      <dgm:spPr/>
      <dgm:t>
        <a:bodyPr/>
        <a:lstStyle/>
        <a:p>
          <a:endParaRPr lang="es-CL"/>
        </a:p>
      </dgm:t>
    </dgm:pt>
    <dgm:pt modelId="{3FD59DED-1F8A-48FC-9E35-BA3ED603F04E}">
      <dgm:prSet phldrT="[Texto]" custT="1"/>
      <dgm:spPr/>
      <dgm:t>
        <a:bodyPr/>
        <a:lstStyle/>
        <a:p>
          <a:r>
            <a:rPr lang="es-CL" sz="1600" dirty="0" smtClean="0"/>
            <a:t>Ausencia de mantenimiento</a:t>
          </a:r>
          <a:endParaRPr lang="es-CL" sz="1600" dirty="0"/>
        </a:p>
      </dgm:t>
    </dgm:pt>
    <dgm:pt modelId="{594C0666-C3DD-4AA5-AA5A-7E4631378C79}" type="parTrans" cxnId="{29B1133B-5CC7-4572-8320-F3B6DE9E6697}">
      <dgm:prSet/>
      <dgm:spPr/>
      <dgm:t>
        <a:bodyPr/>
        <a:lstStyle/>
        <a:p>
          <a:endParaRPr lang="es-CL"/>
        </a:p>
      </dgm:t>
    </dgm:pt>
    <dgm:pt modelId="{EC624F8B-C8A1-4AF2-9E31-FB95E45AD904}" type="sibTrans" cxnId="{29B1133B-5CC7-4572-8320-F3B6DE9E6697}">
      <dgm:prSet/>
      <dgm:spPr/>
      <dgm:t>
        <a:bodyPr/>
        <a:lstStyle/>
        <a:p>
          <a:endParaRPr lang="es-CL"/>
        </a:p>
      </dgm:t>
    </dgm:pt>
    <dgm:pt modelId="{38D88247-70DF-40E9-89E8-DD15D5910FEE}">
      <dgm:prSet phldrT="[Texto]"/>
      <dgm:spPr/>
      <dgm:t>
        <a:bodyPr/>
        <a:lstStyle/>
        <a:p>
          <a:r>
            <a:rPr lang="es-CL" dirty="0" smtClean="0"/>
            <a:t>BOMBAS Y ESTANQUES DEFECTUOSOS</a:t>
          </a:r>
          <a:endParaRPr lang="es-CL" dirty="0"/>
        </a:p>
      </dgm:t>
    </dgm:pt>
    <dgm:pt modelId="{6E3A7499-91C1-4D12-85F3-ECC0A41A7A9B}" type="parTrans" cxnId="{BBD7996D-392F-4F84-BB7C-4EAA3844671B}">
      <dgm:prSet/>
      <dgm:spPr/>
      <dgm:t>
        <a:bodyPr/>
        <a:lstStyle/>
        <a:p>
          <a:endParaRPr lang="es-CL"/>
        </a:p>
      </dgm:t>
    </dgm:pt>
    <dgm:pt modelId="{E4F967A8-4051-4FE8-B1FE-D9D055EC8164}" type="sibTrans" cxnId="{BBD7996D-392F-4F84-BB7C-4EAA3844671B}">
      <dgm:prSet/>
      <dgm:spPr/>
      <dgm:t>
        <a:bodyPr/>
        <a:lstStyle/>
        <a:p>
          <a:endParaRPr lang="es-CL"/>
        </a:p>
      </dgm:t>
    </dgm:pt>
    <dgm:pt modelId="{E5D1B36F-6145-40BA-AA4A-929AFE92B104}">
      <dgm:prSet phldrT="[Texto]" custT="1"/>
      <dgm:spPr/>
      <dgm:t>
        <a:bodyPr/>
        <a:lstStyle/>
        <a:p>
          <a:r>
            <a:rPr lang="es-CL" sz="1600" dirty="0" smtClean="0"/>
            <a:t>Daño estructural del estanque</a:t>
          </a:r>
          <a:endParaRPr lang="es-CL" sz="1600" dirty="0"/>
        </a:p>
      </dgm:t>
    </dgm:pt>
    <dgm:pt modelId="{A34D1055-C5A9-49DE-8DA8-DA6209065E29}" type="parTrans" cxnId="{B2AE7305-B6A4-4309-8EE1-26735AC95F8D}">
      <dgm:prSet/>
      <dgm:spPr/>
      <dgm:t>
        <a:bodyPr/>
        <a:lstStyle/>
        <a:p>
          <a:endParaRPr lang="es-CL"/>
        </a:p>
      </dgm:t>
    </dgm:pt>
    <dgm:pt modelId="{2D4BB083-485E-4412-A8EA-1B7903222607}" type="sibTrans" cxnId="{B2AE7305-B6A4-4309-8EE1-26735AC95F8D}">
      <dgm:prSet/>
      <dgm:spPr/>
      <dgm:t>
        <a:bodyPr/>
        <a:lstStyle/>
        <a:p>
          <a:endParaRPr lang="es-CL"/>
        </a:p>
      </dgm:t>
    </dgm:pt>
    <dgm:pt modelId="{8D6D1DDE-4223-453F-B737-043F057DDEDC}">
      <dgm:prSet phldrT="[Texto]" custT="1"/>
      <dgm:spPr/>
      <dgm:t>
        <a:bodyPr/>
        <a:lstStyle/>
        <a:p>
          <a:r>
            <a:rPr lang="es-CL" sz="1600" dirty="0" smtClean="0"/>
            <a:t>Sellos de bombas dañados</a:t>
          </a:r>
          <a:endParaRPr lang="es-CL" sz="1600" dirty="0"/>
        </a:p>
      </dgm:t>
    </dgm:pt>
    <dgm:pt modelId="{D9F5BF23-ED50-4E4A-A2CD-2E88E8FBE329}" type="parTrans" cxnId="{F01D64CA-5109-4418-A41A-041D603C9CB7}">
      <dgm:prSet/>
      <dgm:spPr/>
      <dgm:t>
        <a:bodyPr/>
        <a:lstStyle/>
        <a:p>
          <a:endParaRPr lang="es-CL"/>
        </a:p>
      </dgm:t>
    </dgm:pt>
    <dgm:pt modelId="{999B1E61-8AC2-4159-900B-3E84A9CF1D79}" type="sibTrans" cxnId="{F01D64CA-5109-4418-A41A-041D603C9CB7}">
      <dgm:prSet/>
      <dgm:spPr/>
      <dgm:t>
        <a:bodyPr/>
        <a:lstStyle/>
        <a:p>
          <a:endParaRPr lang="es-CL"/>
        </a:p>
      </dgm:t>
    </dgm:pt>
    <dgm:pt modelId="{58FFC2CA-D5F0-472B-9E2D-30430D9D54D4}">
      <dgm:prSet phldrT="[Texto]" custT="1"/>
      <dgm:spPr/>
      <dgm:t>
        <a:bodyPr/>
        <a:lstStyle/>
        <a:p>
          <a:r>
            <a:rPr lang="es-CL" sz="1600" dirty="0" smtClean="0"/>
            <a:t>Uniones deficientes</a:t>
          </a:r>
          <a:endParaRPr lang="es-CL" sz="1600" dirty="0"/>
        </a:p>
      </dgm:t>
    </dgm:pt>
    <dgm:pt modelId="{EEBEC803-8D1C-4376-8B04-89AFB1726A09}" type="parTrans" cxnId="{F6A3541C-C4D7-4FE9-B7F8-ADA2A3F632BD}">
      <dgm:prSet/>
      <dgm:spPr/>
      <dgm:t>
        <a:bodyPr/>
        <a:lstStyle/>
        <a:p>
          <a:endParaRPr lang="es-CL"/>
        </a:p>
      </dgm:t>
    </dgm:pt>
    <dgm:pt modelId="{AA69D5DA-8D4B-45C0-89B5-3A801CD84982}" type="sibTrans" cxnId="{F6A3541C-C4D7-4FE9-B7F8-ADA2A3F632BD}">
      <dgm:prSet/>
      <dgm:spPr/>
      <dgm:t>
        <a:bodyPr/>
        <a:lstStyle/>
        <a:p>
          <a:endParaRPr lang="es-CL"/>
        </a:p>
      </dgm:t>
    </dgm:pt>
    <dgm:pt modelId="{4ABD6F59-39A8-4083-BB60-E935818A522E}">
      <dgm:prSet phldrT="[Texto]" custT="1"/>
      <dgm:spPr/>
      <dgm:t>
        <a:bodyPr/>
        <a:lstStyle/>
        <a:p>
          <a:r>
            <a:rPr lang="es-CL" sz="1600" dirty="0" smtClean="0"/>
            <a:t>Presión</a:t>
          </a:r>
          <a:endParaRPr lang="es-CL" sz="1600" dirty="0"/>
        </a:p>
      </dgm:t>
    </dgm:pt>
    <dgm:pt modelId="{ED4F17E7-2045-4C6C-8599-BAEACDEDC352}" type="parTrans" cxnId="{DDAB9998-5E0F-4477-8148-2EB3A34A1E4A}">
      <dgm:prSet/>
      <dgm:spPr/>
      <dgm:t>
        <a:bodyPr/>
        <a:lstStyle/>
        <a:p>
          <a:endParaRPr lang="es-CL"/>
        </a:p>
      </dgm:t>
    </dgm:pt>
    <dgm:pt modelId="{34CF1231-FAB8-48B6-9773-20A97531D018}" type="sibTrans" cxnId="{DDAB9998-5E0F-4477-8148-2EB3A34A1E4A}">
      <dgm:prSet/>
      <dgm:spPr/>
      <dgm:t>
        <a:bodyPr/>
        <a:lstStyle/>
        <a:p>
          <a:endParaRPr lang="es-CL"/>
        </a:p>
      </dgm:t>
    </dgm:pt>
    <dgm:pt modelId="{6A6F93C6-4058-4885-96B3-A6968E991903}">
      <dgm:prSet phldrT="[Texto]" custT="1"/>
      <dgm:spPr/>
      <dgm:t>
        <a:bodyPr/>
        <a:lstStyle/>
        <a:p>
          <a:r>
            <a:rPr lang="es-CL" sz="1600" dirty="0" smtClean="0"/>
            <a:t>Grifos</a:t>
          </a:r>
          <a:endParaRPr lang="es-CL" sz="1600" dirty="0"/>
        </a:p>
      </dgm:t>
    </dgm:pt>
    <dgm:pt modelId="{3E4AD37B-C132-4DFA-84EE-1C9B63DEDC2D}" type="parTrans" cxnId="{72E135A9-82F5-4C8D-B7F1-6E6E8E2F39CC}">
      <dgm:prSet/>
      <dgm:spPr/>
      <dgm:t>
        <a:bodyPr/>
        <a:lstStyle/>
        <a:p>
          <a:endParaRPr lang="es-CL"/>
        </a:p>
      </dgm:t>
    </dgm:pt>
    <dgm:pt modelId="{B8D7EF0A-C8AC-4C6C-8EAF-6D611AACB88E}" type="sibTrans" cxnId="{72E135A9-82F5-4C8D-B7F1-6E6E8E2F39CC}">
      <dgm:prSet/>
      <dgm:spPr/>
      <dgm:t>
        <a:bodyPr/>
        <a:lstStyle/>
        <a:p>
          <a:endParaRPr lang="es-CL"/>
        </a:p>
      </dgm:t>
    </dgm:pt>
    <dgm:pt modelId="{62DFF795-3A05-4E35-9FF2-A809A3CEA675}">
      <dgm:prSet phldrT="[Texto]" custT="1"/>
      <dgm:spPr/>
      <dgm:t>
        <a:bodyPr/>
        <a:lstStyle/>
        <a:p>
          <a:r>
            <a:rPr lang="es-CL" sz="1600" dirty="0" smtClean="0"/>
            <a:t>Falta de mantenimiento</a:t>
          </a:r>
          <a:endParaRPr lang="es-CL" sz="1600" dirty="0"/>
        </a:p>
      </dgm:t>
    </dgm:pt>
    <dgm:pt modelId="{DBFFDF3E-817A-45ED-86C6-023A9506C64B}" type="parTrans" cxnId="{416D77F7-C1F1-464F-86D2-06B3AFB5B039}">
      <dgm:prSet/>
      <dgm:spPr/>
      <dgm:t>
        <a:bodyPr/>
        <a:lstStyle/>
        <a:p>
          <a:endParaRPr lang="es-CL"/>
        </a:p>
      </dgm:t>
    </dgm:pt>
    <dgm:pt modelId="{64CB32CC-75CB-41C2-8B53-77B5F5288589}" type="sibTrans" cxnId="{416D77F7-C1F1-464F-86D2-06B3AFB5B039}">
      <dgm:prSet/>
      <dgm:spPr/>
      <dgm:t>
        <a:bodyPr/>
        <a:lstStyle/>
        <a:p>
          <a:endParaRPr lang="es-CL"/>
        </a:p>
      </dgm:t>
    </dgm:pt>
    <dgm:pt modelId="{3641B2A8-0110-49DA-8EB9-125E19DB0C92}">
      <dgm:prSet phldrT="[Texto]" custT="1"/>
      <dgm:spPr/>
      <dgm:t>
        <a:bodyPr/>
        <a:lstStyle/>
        <a:p>
          <a:r>
            <a:rPr lang="es-CL" sz="1600" dirty="0" smtClean="0"/>
            <a:t>Almacenamiento durante la construcción</a:t>
          </a:r>
          <a:endParaRPr lang="es-CL" sz="1600" dirty="0"/>
        </a:p>
      </dgm:t>
    </dgm:pt>
    <dgm:pt modelId="{78E2810D-2322-49FB-A4C6-4B05A0CFB10C}" type="parTrans" cxnId="{B608D843-568F-4629-B888-31FD08782986}">
      <dgm:prSet/>
      <dgm:spPr/>
      <dgm:t>
        <a:bodyPr/>
        <a:lstStyle/>
        <a:p>
          <a:endParaRPr lang="es-CL"/>
        </a:p>
      </dgm:t>
    </dgm:pt>
    <dgm:pt modelId="{C51CF1FA-25C7-4FDC-92EE-B303DB396BE1}" type="sibTrans" cxnId="{B608D843-568F-4629-B888-31FD08782986}">
      <dgm:prSet/>
      <dgm:spPr/>
      <dgm:t>
        <a:bodyPr/>
        <a:lstStyle/>
        <a:p>
          <a:endParaRPr lang="es-CL"/>
        </a:p>
      </dgm:t>
    </dgm:pt>
    <dgm:pt modelId="{B7F869D2-DA03-46EA-B8EC-8C2F2A61E850}">
      <dgm:prSet phldrT="[Texto]" custT="1"/>
      <dgm:spPr/>
      <dgm:t>
        <a:bodyPr/>
        <a:lstStyle/>
        <a:p>
          <a:r>
            <a:rPr lang="es-CL" sz="1600" dirty="0" smtClean="0"/>
            <a:t>Encamado de los tubos</a:t>
          </a:r>
          <a:endParaRPr lang="es-CL" sz="1600" dirty="0"/>
        </a:p>
      </dgm:t>
    </dgm:pt>
    <dgm:pt modelId="{7ACCCE3C-7FE8-4C93-84DF-FDAC0D395C08}" type="parTrans" cxnId="{2F4E3505-A09D-41FA-8906-EDF60B6710C5}">
      <dgm:prSet/>
      <dgm:spPr/>
      <dgm:t>
        <a:bodyPr/>
        <a:lstStyle/>
        <a:p>
          <a:endParaRPr lang="es-CL"/>
        </a:p>
      </dgm:t>
    </dgm:pt>
    <dgm:pt modelId="{589C160D-5A5D-43FA-9C67-B67FB4D8BAC6}" type="sibTrans" cxnId="{2F4E3505-A09D-41FA-8906-EDF60B6710C5}">
      <dgm:prSet/>
      <dgm:spPr/>
      <dgm:t>
        <a:bodyPr/>
        <a:lstStyle/>
        <a:p>
          <a:endParaRPr lang="es-CL"/>
        </a:p>
      </dgm:t>
    </dgm:pt>
    <dgm:pt modelId="{13551E22-713D-45CD-8A53-04FEAA169EA1}" type="pres">
      <dgm:prSet presAssocID="{C73FC5D5-1C92-42F7-9884-3C8DA62B63F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06E7B3EF-7E74-4F3E-86B7-616691F5041D}" type="pres">
      <dgm:prSet presAssocID="{D70DB18D-D137-43A4-A902-1B29573D871B}" presName="composite" presStyleCnt="0"/>
      <dgm:spPr/>
    </dgm:pt>
    <dgm:pt modelId="{7BD28176-9706-404D-8D4A-6461B7BE9E5B}" type="pres">
      <dgm:prSet presAssocID="{D70DB18D-D137-43A4-A902-1B29573D871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DAE3AE7-A32B-4BD6-9CF7-35D94C993DA3}" type="pres">
      <dgm:prSet presAssocID="{D70DB18D-D137-43A4-A902-1B29573D871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B312652-CB74-422B-9230-97C469BA0811}" type="pres">
      <dgm:prSet presAssocID="{78F8EC7C-BB18-4C32-A35D-76144A7BE4BE}" presName="space" presStyleCnt="0"/>
      <dgm:spPr/>
    </dgm:pt>
    <dgm:pt modelId="{BFF8D54A-8574-4E14-AEF0-6450B5619B94}" type="pres">
      <dgm:prSet presAssocID="{D368DF55-3B64-4385-8729-30D0A57166B4}" presName="composite" presStyleCnt="0"/>
      <dgm:spPr/>
    </dgm:pt>
    <dgm:pt modelId="{AAF55A1A-3114-4F66-89BD-A5A737199D32}" type="pres">
      <dgm:prSet presAssocID="{D368DF55-3B64-4385-8729-30D0A57166B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7A1CF45-B4A6-4E1D-B9AB-678D00ED8453}" type="pres">
      <dgm:prSet presAssocID="{D368DF55-3B64-4385-8729-30D0A57166B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8598315-6BE2-4B5E-891C-C78B0FF7B091}" type="pres">
      <dgm:prSet presAssocID="{D0487C4E-C443-4235-9912-36D768B7105B}" presName="space" presStyleCnt="0"/>
      <dgm:spPr/>
    </dgm:pt>
    <dgm:pt modelId="{EE3E9D04-DB32-41F6-BFE5-A1E0CDC6B250}" type="pres">
      <dgm:prSet presAssocID="{38D88247-70DF-40E9-89E8-DD15D5910FEE}" presName="composite" presStyleCnt="0"/>
      <dgm:spPr/>
    </dgm:pt>
    <dgm:pt modelId="{B6195203-F6F9-40A9-A6ED-562868B3837F}" type="pres">
      <dgm:prSet presAssocID="{38D88247-70DF-40E9-89E8-DD15D5910FE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3E9204C-B959-4A3D-9E0E-30CF55F3372C}" type="pres">
      <dgm:prSet presAssocID="{38D88247-70DF-40E9-89E8-DD15D5910FEE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CDAA83BE-10C6-4B84-B1DB-BFAF95197CDD}" srcId="{D368DF55-3B64-4385-8729-30D0A57166B4}" destId="{709550D2-C579-4A29-8018-7EE52916179D}" srcOrd="0" destOrd="0" parTransId="{5A00A2A0-6367-471E-BFEE-22202ECCA30B}" sibTransId="{CB8B2A83-23AF-4D06-A76E-4010B829D462}"/>
    <dgm:cxn modelId="{2EF99EA3-22AD-41BE-8B6B-83DC8CD1081E}" type="presOf" srcId="{D70DB18D-D137-43A4-A902-1B29573D871B}" destId="{7BD28176-9706-404D-8D4A-6461B7BE9E5B}" srcOrd="0" destOrd="0" presId="urn:microsoft.com/office/officeart/2005/8/layout/hList1"/>
    <dgm:cxn modelId="{3213640B-031A-4971-A97A-B75D2D19C2CA}" type="presOf" srcId="{58FFC2CA-D5F0-472B-9E2D-30430D9D54D4}" destId="{EDAE3AE7-A32B-4BD6-9CF7-35D94C993DA3}" srcOrd="0" destOrd="4" presId="urn:microsoft.com/office/officeart/2005/8/layout/hList1"/>
    <dgm:cxn modelId="{7C1B434B-B6DE-4A91-A902-06F1F33CF51A}" type="presOf" srcId="{FD4A443A-973B-4B5E-B311-27D687D36B00}" destId="{EDAE3AE7-A32B-4BD6-9CF7-35D94C993DA3}" srcOrd="0" destOrd="0" presId="urn:microsoft.com/office/officeart/2005/8/layout/hList1"/>
    <dgm:cxn modelId="{F01D64CA-5109-4418-A41A-041D603C9CB7}" srcId="{38D88247-70DF-40E9-89E8-DD15D5910FEE}" destId="{8D6D1DDE-4223-453F-B737-043F057DDEDC}" srcOrd="1" destOrd="0" parTransId="{D9F5BF23-ED50-4E4A-A2CD-2E88E8FBE329}" sibTransId="{999B1E61-8AC2-4159-900B-3E84A9CF1D79}"/>
    <dgm:cxn modelId="{EFE7B71B-A304-4B24-8661-095CB830FB00}" type="presOf" srcId="{38D88247-70DF-40E9-89E8-DD15D5910FEE}" destId="{B6195203-F6F9-40A9-A6ED-562868B3837F}" srcOrd="0" destOrd="0" presId="urn:microsoft.com/office/officeart/2005/8/layout/hList1"/>
    <dgm:cxn modelId="{CB71B6A6-688B-435B-9A20-CACFECB3AC7A}" srcId="{C73FC5D5-1C92-42F7-9884-3C8DA62B63F9}" destId="{D368DF55-3B64-4385-8729-30D0A57166B4}" srcOrd="1" destOrd="0" parTransId="{D030494F-2789-42C6-8269-9F545684690D}" sibTransId="{D0487C4E-C443-4235-9912-36D768B7105B}"/>
    <dgm:cxn modelId="{F6A3541C-C4D7-4FE9-B7F8-ADA2A3F632BD}" srcId="{D70DB18D-D137-43A4-A902-1B29573D871B}" destId="{58FFC2CA-D5F0-472B-9E2D-30430D9D54D4}" srcOrd="4" destOrd="0" parTransId="{EEBEC803-8D1C-4376-8B04-89AFB1726A09}" sibTransId="{AA69D5DA-8D4B-45C0-89B5-3A801CD84982}"/>
    <dgm:cxn modelId="{2F4E3505-A09D-41FA-8906-EDF60B6710C5}" srcId="{D70DB18D-D137-43A4-A902-1B29573D871B}" destId="{B7F869D2-DA03-46EA-B8EC-8C2F2A61E850}" srcOrd="3" destOrd="0" parTransId="{7ACCCE3C-7FE8-4C93-84DF-FDAC0D395C08}" sibTransId="{589C160D-5A5D-43FA-9C67-B67FB4D8BAC6}"/>
    <dgm:cxn modelId="{72E135A9-82F5-4C8D-B7F1-6E6E8E2F39CC}" srcId="{D368DF55-3B64-4385-8729-30D0A57166B4}" destId="{6A6F93C6-4058-4885-96B3-A6968E991903}" srcOrd="2" destOrd="0" parTransId="{3E4AD37B-C132-4DFA-84EE-1C9B63DEDC2D}" sibTransId="{B8D7EF0A-C8AC-4C6C-8EAF-6D611AACB88E}"/>
    <dgm:cxn modelId="{DDAB9998-5E0F-4477-8148-2EB3A34A1E4A}" srcId="{D70DB18D-D137-43A4-A902-1B29573D871B}" destId="{4ABD6F59-39A8-4083-BB60-E935818A522E}" srcOrd="5" destOrd="0" parTransId="{ED4F17E7-2045-4C6C-8599-BAEACDEDC352}" sibTransId="{34CF1231-FAB8-48B6-9773-20A97531D018}"/>
    <dgm:cxn modelId="{0A889FA5-E4B0-40E8-B368-F91A48EC90F2}" type="presOf" srcId="{D368DF55-3B64-4385-8729-30D0A57166B4}" destId="{AAF55A1A-3114-4F66-89BD-A5A737199D32}" srcOrd="0" destOrd="0" presId="urn:microsoft.com/office/officeart/2005/8/layout/hList1"/>
    <dgm:cxn modelId="{416D77F7-C1F1-464F-86D2-06B3AFB5B039}" srcId="{38D88247-70DF-40E9-89E8-DD15D5910FEE}" destId="{62DFF795-3A05-4E35-9FF2-A809A3CEA675}" srcOrd="2" destOrd="0" parTransId="{DBFFDF3E-817A-45ED-86C6-023A9506C64B}" sibTransId="{64CB32CC-75CB-41C2-8B53-77B5F5288589}"/>
    <dgm:cxn modelId="{0F0E8123-C8D2-456B-AD4E-2FE1B1DF2A16}" type="presOf" srcId="{6A6F93C6-4058-4885-96B3-A6968E991903}" destId="{67A1CF45-B4A6-4E1D-B9AB-678D00ED8453}" srcOrd="0" destOrd="2" presId="urn:microsoft.com/office/officeart/2005/8/layout/hList1"/>
    <dgm:cxn modelId="{BFF18D2B-80B7-4923-8CBC-7455E69636AA}" type="presOf" srcId="{E5D1B36F-6145-40BA-AA4A-929AFE92B104}" destId="{03E9204C-B959-4A3D-9E0E-30CF55F3372C}" srcOrd="0" destOrd="0" presId="urn:microsoft.com/office/officeart/2005/8/layout/hList1"/>
    <dgm:cxn modelId="{29B1133B-5CC7-4572-8320-F3B6DE9E6697}" srcId="{D368DF55-3B64-4385-8729-30D0A57166B4}" destId="{3FD59DED-1F8A-48FC-9E35-BA3ED603F04E}" srcOrd="1" destOrd="0" parTransId="{594C0666-C3DD-4AA5-AA5A-7E4631378C79}" sibTransId="{EC624F8B-C8A1-4AF2-9E31-FB95E45AD904}"/>
    <dgm:cxn modelId="{B608D843-568F-4629-B888-31FD08782986}" srcId="{D70DB18D-D137-43A4-A902-1B29573D871B}" destId="{3641B2A8-0110-49DA-8EB9-125E19DB0C92}" srcOrd="2" destOrd="0" parTransId="{78E2810D-2322-49FB-A4C6-4B05A0CFB10C}" sibTransId="{C51CF1FA-25C7-4FDC-92EE-B303DB396BE1}"/>
    <dgm:cxn modelId="{A0CD5F17-E622-4EE8-A470-9BE60EAEA4A9}" type="presOf" srcId="{3641B2A8-0110-49DA-8EB9-125E19DB0C92}" destId="{EDAE3AE7-A32B-4BD6-9CF7-35D94C993DA3}" srcOrd="0" destOrd="2" presId="urn:microsoft.com/office/officeart/2005/8/layout/hList1"/>
    <dgm:cxn modelId="{A506C97E-AF6F-49D3-921B-F12B2A84A7EE}" type="presOf" srcId="{8D6D1DDE-4223-453F-B737-043F057DDEDC}" destId="{03E9204C-B959-4A3D-9E0E-30CF55F3372C}" srcOrd="0" destOrd="1" presId="urn:microsoft.com/office/officeart/2005/8/layout/hList1"/>
    <dgm:cxn modelId="{4B170A4B-61DA-4156-AAD6-3BC4852F6C62}" srcId="{C73FC5D5-1C92-42F7-9884-3C8DA62B63F9}" destId="{D70DB18D-D137-43A4-A902-1B29573D871B}" srcOrd="0" destOrd="0" parTransId="{0BA90B96-047D-4553-922C-5D80B1C6B46D}" sibTransId="{78F8EC7C-BB18-4C32-A35D-76144A7BE4BE}"/>
    <dgm:cxn modelId="{5E68EF3D-3CD7-4FE4-A3C5-C880D4E169EB}" type="presOf" srcId="{DB45AF38-3972-41E9-9489-88AA88B1DF07}" destId="{EDAE3AE7-A32B-4BD6-9CF7-35D94C993DA3}" srcOrd="0" destOrd="1" presId="urn:microsoft.com/office/officeart/2005/8/layout/hList1"/>
    <dgm:cxn modelId="{D3DCCD79-5321-4A0F-98CA-7EFB7E587381}" type="presOf" srcId="{709550D2-C579-4A29-8018-7EE52916179D}" destId="{67A1CF45-B4A6-4E1D-B9AB-678D00ED8453}" srcOrd="0" destOrd="0" presId="urn:microsoft.com/office/officeart/2005/8/layout/hList1"/>
    <dgm:cxn modelId="{D4A3C989-4813-4DC1-BDEC-36CEF0F9F2C1}" srcId="{D70DB18D-D137-43A4-A902-1B29573D871B}" destId="{FD4A443A-973B-4B5E-B311-27D687D36B00}" srcOrd="0" destOrd="0" parTransId="{14782E02-3AE9-4DB7-9674-D58F379373BC}" sibTransId="{5901F751-16E3-4E98-A237-D0BB9E133AF7}"/>
    <dgm:cxn modelId="{B5CA530D-8879-4028-84BE-85F67775F509}" type="presOf" srcId="{4ABD6F59-39A8-4083-BB60-E935818A522E}" destId="{EDAE3AE7-A32B-4BD6-9CF7-35D94C993DA3}" srcOrd="0" destOrd="5" presId="urn:microsoft.com/office/officeart/2005/8/layout/hList1"/>
    <dgm:cxn modelId="{64BED10A-1954-4103-990E-61570D99B603}" type="presOf" srcId="{B7F869D2-DA03-46EA-B8EC-8C2F2A61E850}" destId="{EDAE3AE7-A32B-4BD6-9CF7-35D94C993DA3}" srcOrd="0" destOrd="3" presId="urn:microsoft.com/office/officeart/2005/8/layout/hList1"/>
    <dgm:cxn modelId="{BBD7996D-392F-4F84-BB7C-4EAA3844671B}" srcId="{C73FC5D5-1C92-42F7-9884-3C8DA62B63F9}" destId="{38D88247-70DF-40E9-89E8-DD15D5910FEE}" srcOrd="2" destOrd="0" parTransId="{6E3A7499-91C1-4D12-85F3-ECC0A41A7A9B}" sibTransId="{E4F967A8-4051-4FE8-B1FE-D9D055EC8164}"/>
    <dgm:cxn modelId="{FFB62B34-0031-452A-B7A2-D95FA3A6042A}" type="presOf" srcId="{C73FC5D5-1C92-42F7-9884-3C8DA62B63F9}" destId="{13551E22-713D-45CD-8A53-04FEAA169EA1}" srcOrd="0" destOrd="0" presId="urn:microsoft.com/office/officeart/2005/8/layout/hList1"/>
    <dgm:cxn modelId="{3A6C1ED4-08F6-4E62-9189-5AC6FFC37E4D}" type="presOf" srcId="{3FD59DED-1F8A-48FC-9E35-BA3ED603F04E}" destId="{67A1CF45-B4A6-4E1D-B9AB-678D00ED8453}" srcOrd="0" destOrd="1" presId="urn:microsoft.com/office/officeart/2005/8/layout/hList1"/>
    <dgm:cxn modelId="{B20E3153-7BE8-4408-9955-1BD028E1A95D}" srcId="{D70DB18D-D137-43A4-A902-1B29573D871B}" destId="{DB45AF38-3972-41E9-9489-88AA88B1DF07}" srcOrd="1" destOrd="0" parTransId="{29C9E2AF-8013-4594-9DB4-43EADA874337}" sibTransId="{E22643C2-F78A-4021-863B-382064D4B1AE}"/>
    <dgm:cxn modelId="{B2AE7305-B6A4-4309-8EE1-26735AC95F8D}" srcId="{38D88247-70DF-40E9-89E8-DD15D5910FEE}" destId="{E5D1B36F-6145-40BA-AA4A-929AFE92B104}" srcOrd="0" destOrd="0" parTransId="{A34D1055-C5A9-49DE-8DA8-DA6209065E29}" sibTransId="{2D4BB083-485E-4412-A8EA-1B7903222607}"/>
    <dgm:cxn modelId="{1FB3458A-E145-4E4B-B656-F380BFC06D12}" type="presOf" srcId="{62DFF795-3A05-4E35-9FF2-A809A3CEA675}" destId="{03E9204C-B959-4A3D-9E0E-30CF55F3372C}" srcOrd="0" destOrd="2" presId="urn:microsoft.com/office/officeart/2005/8/layout/hList1"/>
    <dgm:cxn modelId="{68172E5E-7B42-4B7B-B153-C4C7DB8925C5}" type="presParOf" srcId="{13551E22-713D-45CD-8A53-04FEAA169EA1}" destId="{06E7B3EF-7E74-4F3E-86B7-616691F5041D}" srcOrd="0" destOrd="0" presId="urn:microsoft.com/office/officeart/2005/8/layout/hList1"/>
    <dgm:cxn modelId="{9C8CD011-2000-482B-B919-37DEEBEA2D47}" type="presParOf" srcId="{06E7B3EF-7E74-4F3E-86B7-616691F5041D}" destId="{7BD28176-9706-404D-8D4A-6461B7BE9E5B}" srcOrd="0" destOrd="0" presId="urn:microsoft.com/office/officeart/2005/8/layout/hList1"/>
    <dgm:cxn modelId="{FF80A483-39BD-4A67-B181-3FC333944630}" type="presParOf" srcId="{06E7B3EF-7E74-4F3E-86B7-616691F5041D}" destId="{EDAE3AE7-A32B-4BD6-9CF7-35D94C993DA3}" srcOrd="1" destOrd="0" presId="urn:microsoft.com/office/officeart/2005/8/layout/hList1"/>
    <dgm:cxn modelId="{C7EDF8DE-A174-4E80-8BF5-2F5F5ACEE6D1}" type="presParOf" srcId="{13551E22-713D-45CD-8A53-04FEAA169EA1}" destId="{BB312652-CB74-422B-9230-97C469BA0811}" srcOrd="1" destOrd="0" presId="urn:microsoft.com/office/officeart/2005/8/layout/hList1"/>
    <dgm:cxn modelId="{4DD532E4-6797-4CDA-B79F-0C179B6373F6}" type="presParOf" srcId="{13551E22-713D-45CD-8A53-04FEAA169EA1}" destId="{BFF8D54A-8574-4E14-AEF0-6450B5619B94}" srcOrd="2" destOrd="0" presId="urn:microsoft.com/office/officeart/2005/8/layout/hList1"/>
    <dgm:cxn modelId="{48CC0294-6BE0-4C1A-89B3-310E79049780}" type="presParOf" srcId="{BFF8D54A-8574-4E14-AEF0-6450B5619B94}" destId="{AAF55A1A-3114-4F66-89BD-A5A737199D32}" srcOrd="0" destOrd="0" presId="urn:microsoft.com/office/officeart/2005/8/layout/hList1"/>
    <dgm:cxn modelId="{84566CFF-6AE0-4251-A7CD-FCFDD7F5FA77}" type="presParOf" srcId="{BFF8D54A-8574-4E14-AEF0-6450B5619B94}" destId="{67A1CF45-B4A6-4E1D-B9AB-678D00ED8453}" srcOrd="1" destOrd="0" presId="urn:microsoft.com/office/officeart/2005/8/layout/hList1"/>
    <dgm:cxn modelId="{BA513F3B-50EE-491B-8F4D-01EF3713D403}" type="presParOf" srcId="{13551E22-713D-45CD-8A53-04FEAA169EA1}" destId="{48598315-6BE2-4B5E-891C-C78B0FF7B091}" srcOrd="3" destOrd="0" presId="urn:microsoft.com/office/officeart/2005/8/layout/hList1"/>
    <dgm:cxn modelId="{68136411-0E9F-4E27-BBB5-1725B834BAD4}" type="presParOf" srcId="{13551E22-713D-45CD-8A53-04FEAA169EA1}" destId="{EE3E9D04-DB32-41F6-BFE5-A1E0CDC6B250}" srcOrd="4" destOrd="0" presId="urn:microsoft.com/office/officeart/2005/8/layout/hList1"/>
    <dgm:cxn modelId="{FE4616E0-2369-4D10-98A9-2116DE84C583}" type="presParOf" srcId="{EE3E9D04-DB32-41F6-BFE5-A1E0CDC6B250}" destId="{B6195203-F6F9-40A9-A6ED-562868B3837F}" srcOrd="0" destOrd="0" presId="urn:microsoft.com/office/officeart/2005/8/layout/hList1"/>
    <dgm:cxn modelId="{7AC7E5F4-33B5-4C4F-B012-144650BB38CC}" type="presParOf" srcId="{EE3E9D04-DB32-41F6-BFE5-A1E0CDC6B250}" destId="{03E9204C-B959-4A3D-9E0E-30CF55F3372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014E2B4-F7A3-454D-8119-32C6D8E153C4}" type="doc">
      <dgm:prSet loTypeId="urn:microsoft.com/office/officeart/2005/8/layout/radial4" loCatId="relationship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s-CL"/>
        </a:p>
      </dgm:t>
    </dgm:pt>
    <dgm:pt modelId="{5A5E99A9-C97D-429D-9893-27F2A0A838FB}">
      <dgm:prSet phldrT="[Texto]"/>
      <dgm:spPr>
        <a:blipFill dpi="0" rotWithShape="0">
          <a:blip xmlns:r="http://schemas.openxmlformats.org/officeDocument/2006/relationships" r:embed="rId1">
            <a:alphaModFix amt="70000"/>
          </a:blip>
          <a:srcRect/>
          <a:stretch>
            <a:fillRect/>
          </a:stretch>
        </a:blipFill>
      </dgm:spPr>
      <dgm:t>
        <a:bodyPr/>
        <a:lstStyle/>
        <a:p>
          <a:r>
            <a:rPr lang="es-CL" b="1" smtClean="0"/>
            <a:t>REDUCCIÓN DE PÉRDIDAS</a:t>
          </a:r>
          <a:endParaRPr lang="es-CL" b="1" dirty="0"/>
        </a:p>
      </dgm:t>
    </dgm:pt>
    <dgm:pt modelId="{41FD4A1F-E0A5-45B5-859F-7CBF4DA2171D}" type="parTrans" cxnId="{76A137DF-00C5-43E0-B466-FCCC0C463FCD}">
      <dgm:prSet/>
      <dgm:spPr/>
      <dgm:t>
        <a:bodyPr/>
        <a:lstStyle/>
        <a:p>
          <a:endParaRPr lang="es-CL"/>
        </a:p>
      </dgm:t>
    </dgm:pt>
    <dgm:pt modelId="{4F532E2F-2522-45C7-964A-8C166B9053EE}" type="sibTrans" cxnId="{76A137DF-00C5-43E0-B466-FCCC0C463FCD}">
      <dgm:prSet/>
      <dgm:spPr/>
      <dgm:t>
        <a:bodyPr/>
        <a:lstStyle/>
        <a:p>
          <a:endParaRPr lang="es-CL"/>
        </a:p>
      </dgm:t>
    </dgm:pt>
    <dgm:pt modelId="{22957182-E977-454B-999C-9247D9FD1869}">
      <dgm:prSet phldrT="[Texto]" custT="1"/>
      <dgm:spPr/>
      <dgm:t>
        <a:bodyPr/>
        <a:lstStyle/>
        <a:p>
          <a:r>
            <a:rPr lang="es-CL" sz="1400" b="1" dirty="0" smtClean="0"/>
            <a:t>GESTIONAR LA INFRAESTRUCTURA</a:t>
          </a:r>
          <a:endParaRPr lang="es-CL" sz="1400" b="1" dirty="0"/>
        </a:p>
      </dgm:t>
    </dgm:pt>
    <dgm:pt modelId="{0BACECB1-8E4A-42B2-BEF4-3F6A54D53763}" type="parTrans" cxnId="{4B92DA1F-5EB9-4B45-BBDE-F3A9D1670F50}">
      <dgm:prSet/>
      <dgm:spPr/>
      <dgm:t>
        <a:bodyPr/>
        <a:lstStyle/>
        <a:p>
          <a:endParaRPr lang="es-CL"/>
        </a:p>
      </dgm:t>
    </dgm:pt>
    <dgm:pt modelId="{C27596FA-07D0-474F-A549-8012FEFE0D41}" type="sibTrans" cxnId="{4B92DA1F-5EB9-4B45-BBDE-F3A9D1670F50}">
      <dgm:prSet/>
      <dgm:spPr/>
      <dgm:t>
        <a:bodyPr/>
        <a:lstStyle/>
        <a:p>
          <a:endParaRPr lang="es-CL"/>
        </a:p>
      </dgm:t>
    </dgm:pt>
    <dgm:pt modelId="{66745171-096D-4079-A014-32B8FCB3377E}">
      <dgm:prSet phldrT="[Texto]" custT="1"/>
      <dgm:spPr/>
      <dgm:t>
        <a:bodyPr/>
        <a:lstStyle/>
        <a:p>
          <a:r>
            <a:rPr lang="es-CL" sz="1400" b="1" dirty="0" smtClean="0"/>
            <a:t>CONTROL ACTIVO DE FUGAS</a:t>
          </a:r>
          <a:endParaRPr lang="es-CL" sz="1400" b="1" dirty="0"/>
        </a:p>
      </dgm:t>
    </dgm:pt>
    <dgm:pt modelId="{D67E3866-AB55-4E44-B1C1-1846F38094C3}" type="parTrans" cxnId="{BB41F118-712F-4F74-95C5-99AF802AE7AD}">
      <dgm:prSet/>
      <dgm:spPr/>
      <dgm:t>
        <a:bodyPr/>
        <a:lstStyle/>
        <a:p>
          <a:endParaRPr lang="es-CL"/>
        </a:p>
      </dgm:t>
    </dgm:pt>
    <dgm:pt modelId="{A588D0F5-9DF9-42F7-9E8A-D36A21B72DDB}" type="sibTrans" cxnId="{BB41F118-712F-4F74-95C5-99AF802AE7AD}">
      <dgm:prSet/>
      <dgm:spPr/>
      <dgm:t>
        <a:bodyPr/>
        <a:lstStyle/>
        <a:p>
          <a:endParaRPr lang="es-CL"/>
        </a:p>
      </dgm:t>
    </dgm:pt>
    <dgm:pt modelId="{75D369EE-DFA0-4F56-BA82-8144E5CA1D95}">
      <dgm:prSet phldrT="[Texto]" custT="1"/>
      <dgm:spPr/>
      <dgm:t>
        <a:bodyPr/>
        <a:lstStyle/>
        <a:p>
          <a:r>
            <a:rPr lang="es-CL" sz="1400" b="1" dirty="0" smtClean="0"/>
            <a:t>GESTIÓN DE LA PRESIÓN</a:t>
          </a:r>
          <a:endParaRPr lang="es-CL" sz="1400" b="1" dirty="0"/>
        </a:p>
      </dgm:t>
    </dgm:pt>
    <dgm:pt modelId="{FD29B5C5-8D24-4EA5-BFB5-512623DF215D}" type="parTrans" cxnId="{DC531995-EC31-4121-BF33-21583214F539}">
      <dgm:prSet/>
      <dgm:spPr/>
      <dgm:t>
        <a:bodyPr/>
        <a:lstStyle/>
        <a:p>
          <a:endParaRPr lang="es-CL"/>
        </a:p>
      </dgm:t>
    </dgm:pt>
    <dgm:pt modelId="{5E825CC9-1BFF-4405-897B-07AB5321422B}" type="sibTrans" cxnId="{DC531995-EC31-4121-BF33-21583214F539}">
      <dgm:prSet/>
      <dgm:spPr/>
      <dgm:t>
        <a:bodyPr/>
        <a:lstStyle/>
        <a:p>
          <a:endParaRPr lang="es-CL"/>
        </a:p>
      </dgm:t>
    </dgm:pt>
    <dgm:pt modelId="{D8431636-13F8-46F2-B6D1-3772C1BF21BE}">
      <dgm:prSet phldrT="[Texto]" custT="1"/>
      <dgm:spPr/>
      <dgm:t>
        <a:bodyPr/>
        <a:lstStyle/>
        <a:p>
          <a:r>
            <a:rPr lang="es-CL" sz="1400" b="1" dirty="0" smtClean="0"/>
            <a:t>VELOCIDAD Y CALIDAD DE LAS REPARACIONES</a:t>
          </a:r>
          <a:endParaRPr lang="es-CL" sz="1400" b="1" dirty="0"/>
        </a:p>
      </dgm:t>
    </dgm:pt>
    <dgm:pt modelId="{FADC4FE5-320E-49EB-A974-F359E3E69CED}" type="parTrans" cxnId="{2AD49DD8-917B-4665-9B83-D1F73AB1F79E}">
      <dgm:prSet/>
      <dgm:spPr/>
      <dgm:t>
        <a:bodyPr/>
        <a:lstStyle/>
        <a:p>
          <a:endParaRPr lang="es-CL"/>
        </a:p>
      </dgm:t>
    </dgm:pt>
    <dgm:pt modelId="{A0FD0AFF-81A8-4CD8-8785-BF593140A0BF}" type="sibTrans" cxnId="{2AD49DD8-917B-4665-9B83-D1F73AB1F79E}">
      <dgm:prSet/>
      <dgm:spPr/>
      <dgm:t>
        <a:bodyPr/>
        <a:lstStyle/>
        <a:p>
          <a:endParaRPr lang="es-CL"/>
        </a:p>
      </dgm:t>
    </dgm:pt>
    <dgm:pt modelId="{4351C66E-213A-443E-8F5D-46E439D69044}" type="pres">
      <dgm:prSet presAssocID="{5014E2B4-F7A3-454D-8119-32C6D8E153C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19294B1A-B56B-4623-A6FD-4B9C8018AC25}" type="pres">
      <dgm:prSet presAssocID="{5A5E99A9-C97D-429D-9893-27F2A0A838FB}" presName="centerShape" presStyleLbl="node0" presStyleIdx="0" presStyleCnt="1"/>
      <dgm:spPr/>
      <dgm:t>
        <a:bodyPr/>
        <a:lstStyle/>
        <a:p>
          <a:endParaRPr lang="es-CL"/>
        </a:p>
      </dgm:t>
    </dgm:pt>
    <dgm:pt modelId="{BA28B27D-BB64-423C-9CC3-35F05A20F332}" type="pres">
      <dgm:prSet presAssocID="{0BACECB1-8E4A-42B2-BEF4-3F6A54D53763}" presName="parTrans" presStyleLbl="bgSibTrans2D1" presStyleIdx="0" presStyleCnt="4"/>
      <dgm:spPr/>
      <dgm:t>
        <a:bodyPr/>
        <a:lstStyle/>
        <a:p>
          <a:endParaRPr lang="es-CL"/>
        </a:p>
      </dgm:t>
    </dgm:pt>
    <dgm:pt modelId="{8C396613-6CDA-46AB-ACD7-D4994A843C4E}" type="pres">
      <dgm:prSet presAssocID="{22957182-E977-454B-999C-9247D9FD186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2C79E44-5DFE-439C-8033-F8FF2CAAC629}" type="pres">
      <dgm:prSet presAssocID="{D67E3866-AB55-4E44-B1C1-1846F38094C3}" presName="parTrans" presStyleLbl="bgSibTrans2D1" presStyleIdx="1" presStyleCnt="4"/>
      <dgm:spPr/>
      <dgm:t>
        <a:bodyPr/>
        <a:lstStyle/>
        <a:p>
          <a:endParaRPr lang="es-CL"/>
        </a:p>
      </dgm:t>
    </dgm:pt>
    <dgm:pt modelId="{D250F379-936E-4622-8497-C5EA737D3B86}" type="pres">
      <dgm:prSet presAssocID="{66745171-096D-4079-A014-32B8FCB3377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6CF1F55-AE94-47F0-9766-52E1CC327F08}" type="pres">
      <dgm:prSet presAssocID="{FD29B5C5-8D24-4EA5-BFB5-512623DF215D}" presName="parTrans" presStyleLbl="bgSibTrans2D1" presStyleIdx="2" presStyleCnt="4"/>
      <dgm:spPr/>
      <dgm:t>
        <a:bodyPr/>
        <a:lstStyle/>
        <a:p>
          <a:endParaRPr lang="es-CL"/>
        </a:p>
      </dgm:t>
    </dgm:pt>
    <dgm:pt modelId="{B0DD46AE-9BC7-4264-AE95-63C653BEEC1D}" type="pres">
      <dgm:prSet presAssocID="{75D369EE-DFA0-4F56-BA82-8144E5CA1D9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7352AB9-5A6A-4482-A9C9-419B65BC0DCE}" type="pres">
      <dgm:prSet presAssocID="{FADC4FE5-320E-49EB-A974-F359E3E69CED}" presName="parTrans" presStyleLbl="bgSibTrans2D1" presStyleIdx="3" presStyleCnt="4"/>
      <dgm:spPr/>
      <dgm:t>
        <a:bodyPr/>
        <a:lstStyle/>
        <a:p>
          <a:endParaRPr lang="es-CL"/>
        </a:p>
      </dgm:t>
    </dgm:pt>
    <dgm:pt modelId="{3E9BAB17-E86A-49A3-9C24-F7E7BC5A3F5A}" type="pres">
      <dgm:prSet presAssocID="{D8431636-13F8-46F2-B6D1-3772C1BF21B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4B92DA1F-5EB9-4B45-BBDE-F3A9D1670F50}" srcId="{5A5E99A9-C97D-429D-9893-27F2A0A838FB}" destId="{22957182-E977-454B-999C-9247D9FD1869}" srcOrd="0" destOrd="0" parTransId="{0BACECB1-8E4A-42B2-BEF4-3F6A54D53763}" sibTransId="{C27596FA-07D0-474F-A549-8012FEFE0D41}"/>
    <dgm:cxn modelId="{75F010B9-3543-420D-AC4C-91110CAC0B63}" type="presOf" srcId="{0BACECB1-8E4A-42B2-BEF4-3F6A54D53763}" destId="{BA28B27D-BB64-423C-9CC3-35F05A20F332}" srcOrd="0" destOrd="0" presId="urn:microsoft.com/office/officeart/2005/8/layout/radial4"/>
    <dgm:cxn modelId="{D6699EDF-96B6-4101-B87D-63B885E09D9D}" type="presOf" srcId="{66745171-096D-4079-A014-32B8FCB3377E}" destId="{D250F379-936E-4622-8497-C5EA737D3B86}" srcOrd="0" destOrd="0" presId="urn:microsoft.com/office/officeart/2005/8/layout/radial4"/>
    <dgm:cxn modelId="{DC531995-EC31-4121-BF33-21583214F539}" srcId="{5A5E99A9-C97D-429D-9893-27F2A0A838FB}" destId="{75D369EE-DFA0-4F56-BA82-8144E5CA1D95}" srcOrd="2" destOrd="0" parTransId="{FD29B5C5-8D24-4EA5-BFB5-512623DF215D}" sibTransId="{5E825CC9-1BFF-4405-897B-07AB5321422B}"/>
    <dgm:cxn modelId="{4948B1F3-B456-42F4-A0DE-8D786CDEAD44}" type="presOf" srcId="{5014E2B4-F7A3-454D-8119-32C6D8E153C4}" destId="{4351C66E-213A-443E-8F5D-46E439D69044}" srcOrd="0" destOrd="0" presId="urn:microsoft.com/office/officeart/2005/8/layout/radial4"/>
    <dgm:cxn modelId="{27F67959-9FAD-4234-8CEB-7FE285BEE413}" type="presOf" srcId="{75D369EE-DFA0-4F56-BA82-8144E5CA1D95}" destId="{B0DD46AE-9BC7-4264-AE95-63C653BEEC1D}" srcOrd="0" destOrd="0" presId="urn:microsoft.com/office/officeart/2005/8/layout/radial4"/>
    <dgm:cxn modelId="{EF22A74E-7DDD-4D7B-BD45-29396D877DC2}" type="presOf" srcId="{FD29B5C5-8D24-4EA5-BFB5-512623DF215D}" destId="{86CF1F55-AE94-47F0-9766-52E1CC327F08}" srcOrd="0" destOrd="0" presId="urn:microsoft.com/office/officeart/2005/8/layout/radial4"/>
    <dgm:cxn modelId="{2AD49DD8-917B-4665-9B83-D1F73AB1F79E}" srcId="{5A5E99A9-C97D-429D-9893-27F2A0A838FB}" destId="{D8431636-13F8-46F2-B6D1-3772C1BF21BE}" srcOrd="3" destOrd="0" parTransId="{FADC4FE5-320E-49EB-A974-F359E3E69CED}" sibTransId="{A0FD0AFF-81A8-4CD8-8785-BF593140A0BF}"/>
    <dgm:cxn modelId="{BB41F118-712F-4F74-95C5-99AF802AE7AD}" srcId="{5A5E99A9-C97D-429D-9893-27F2A0A838FB}" destId="{66745171-096D-4079-A014-32B8FCB3377E}" srcOrd="1" destOrd="0" parTransId="{D67E3866-AB55-4E44-B1C1-1846F38094C3}" sibTransId="{A588D0F5-9DF9-42F7-9E8A-D36A21B72DDB}"/>
    <dgm:cxn modelId="{4B1AA7D3-313E-44E0-B3AB-F762F4DCCEDD}" type="presOf" srcId="{22957182-E977-454B-999C-9247D9FD1869}" destId="{8C396613-6CDA-46AB-ACD7-D4994A843C4E}" srcOrd="0" destOrd="0" presId="urn:microsoft.com/office/officeart/2005/8/layout/radial4"/>
    <dgm:cxn modelId="{4B0548D2-10DF-4B38-8A18-AABAEF53D4F6}" type="presOf" srcId="{D67E3866-AB55-4E44-B1C1-1846F38094C3}" destId="{C2C79E44-5DFE-439C-8033-F8FF2CAAC629}" srcOrd="0" destOrd="0" presId="urn:microsoft.com/office/officeart/2005/8/layout/radial4"/>
    <dgm:cxn modelId="{22901356-6163-4C61-A7C7-9E9C75F9BF0E}" type="presOf" srcId="{D8431636-13F8-46F2-B6D1-3772C1BF21BE}" destId="{3E9BAB17-E86A-49A3-9C24-F7E7BC5A3F5A}" srcOrd="0" destOrd="0" presId="urn:microsoft.com/office/officeart/2005/8/layout/radial4"/>
    <dgm:cxn modelId="{D3293B82-2519-47E1-A667-6B4B80F439BC}" type="presOf" srcId="{FADC4FE5-320E-49EB-A974-F359E3E69CED}" destId="{F7352AB9-5A6A-4482-A9C9-419B65BC0DCE}" srcOrd="0" destOrd="0" presId="urn:microsoft.com/office/officeart/2005/8/layout/radial4"/>
    <dgm:cxn modelId="{76A137DF-00C5-43E0-B466-FCCC0C463FCD}" srcId="{5014E2B4-F7A3-454D-8119-32C6D8E153C4}" destId="{5A5E99A9-C97D-429D-9893-27F2A0A838FB}" srcOrd="0" destOrd="0" parTransId="{41FD4A1F-E0A5-45B5-859F-7CBF4DA2171D}" sibTransId="{4F532E2F-2522-45C7-964A-8C166B9053EE}"/>
    <dgm:cxn modelId="{0A4CEEFD-AB67-48D2-93DF-EB05ADAEE5E3}" type="presOf" srcId="{5A5E99A9-C97D-429D-9893-27F2A0A838FB}" destId="{19294B1A-B56B-4623-A6FD-4B9C8018AC25}" srcOrd="0" destOrd="0" presId="urn:microsoft.com/office/officeart/2005/8/layout/radial4"/>
    <dgm:cxn modelId="{157444BA-A296-4880-8E5C-2521389C53AC}" type="presParOf" srcId="{4351C66E-213A-443E-8F5D-46E439D69044}" destId="{19294B1A-B56B-4623-A6FD-4B9C8018AC25}" srcOrd="0" destOrd="0" presId="urn:microsoft.com/office/officeart/2005/8/layout/radial4"/>
    <dgm:cxn modelId="{E36C6280-615F-486B-981D-1F516385EFDA}" type="presParOf" srcId="{4351C66E-213A-443E-8F5D-46E439D69044}" destId="{BA28B27D-BB64-423C-9CC3-35F05A20F332}" srcOrd="1" destOrd="0" presId="urn:microsoft.com/office/officeart/2005/8/layout/radial4"/>
    <dgm:cxn modelId="{944F1037-BC0C-446D-8688-F700B260EE17}" type="presParOf" srcId="{4351C66E-213A-443E-8F5D-46E439D69044}" destId="{8C396613-6CDA-46AB-ACD7-D4994A843C4E}" srcOrd="2" destOrd="0" presId="urn:microsoft.com/office/officeart/2005/8/layout/radial4"/>
    <dgm:cxn modelId="{4D003C62-527F-4E1E-BEC7-52A5304E6751}" type="presParOf" srcId="{4351C66E-213A-443E-8F5D-46E439D69044}" destId="{C2C79E44-5DFE-439C-8033-F8FF2CAAC629}" srcOrd="3" destOrd="0" presId="urn:microsoft.com/office/officeart/2005/8/layout/radial4"/>
    <dgm:cxn modelId="{0AAE83FA-FAA7-4954-9045-D64A250985B1}" type="presParOf" srcId="{4351C66E-213A-443E-8F5D-46E439D69044}" destId="{D250F379-936E-4622-8497-C5EA737D3B86}" srcOrd="4" destOrd="0" presId="urn:microsoft.com/office/officeart/2005/8/layout/radial4"/>
    <dgm:cxn modelId="{C03D029A-1F12-450C-B0E9-B92D9529030C}" type="presParOf" srcId="{4351C66E-213A-443E-8F5D-46E439D69044}" destId="{86CF1F55-AE94-47F0-9766-52E1CC327F08}" srcOrd="5" destOrd="0" presId="urn:microsoft.com/office/officeart/2005/8/layout/radial4"/>
    <dgm:cxn modelId="{180C98E1-A02F-49F2-9DBB-E03E15129C12}" type="presParOf" srcId="{4351C66E-213A-443E-8F5D-46E439D69044}" destId="{B0DD46AE-9BC7-4264-AE95-63C653BEEC1D}" srcOrd="6" destOrd="0" presId="urn:microsoft.com/office/officeart/2005/8/layout/radial4"/>
    <dgm:cxn modelId="{C728ADF9-3C8A-490D-8292-8E3ADF632E68}" type="presParOf" srcId="{4351C66E-213A-443E-8F5D-46E439D69044}" destId="{F7352AB9-5A6A-4482-A9C9-419B65BC0DCE}" srcOrd="7" destOrd="0" presId="urn:microsoft.com/office/officeart/2005/8/layout/radial4"/>
    <dgm:cxn modelId="{3335F373-F405-4E60-9C4C-46C9B4B6C4E4}" type="presParOf" srcId="{4351C66E-213A-443E-8F5D-46E439D69044}" destId="{3E9BAB17-E86A-49A3-9C24-F7E7BC5A3F5A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4E29B2-39F2-4F2A-A808-1563F7643503}">
      <dsp:nvSpPr>
        <dsp:cNvPr id="0" name=""/>
        <dsp:cNvSpPr/>
      </dsp:nvSpPr>
      <dsp:spPr>
        <a:xfrm>
          <a:off x="0" y="260017"/>
          <a:ext cx="4032244" cy="4032244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5EE900-6AD7-4484-8C4B-8C553F239646}">
      <dsp:nvSpPr>
        <dsp:cNvPr id="0" name=""/>
        <dsp:cNvSpPr/>
      </dsp:nvSpPr>
      <dsp:spPr>
        <a:xfrm>
          <a:off x="2016122" y="260017"/>
          <a:ext cx="4704285" cy="40322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300" kern="1200" dirty="0" smtClean="0"/>
            <a:t>AREA DE SERVICIO</a:t>
          </a:r>
          <a:endParaRPr lang="es-CL" sz="2300" kern="1200" dirty="0"/>
        </a:p>
      </dsp:txBody>
      <dsp:txXfrm>
        <a:off x="2016122" y="260017"/>
        <a:ext cx="2352142" cy="1209676"/>
      </dsp:txXfrm>
    </dsp:sp>
    <dsp:sp modelId="{B2ECC43F-B3F7-4471-9612-8F3297D0B9AA}">
      <dsp:nvSpPr>
        <dsp:cNvPr id="0" name=""/>
        <dsp:cNvSpPr/>
      </dsp:nvSpPr>
      <dsp:spPr>
        <a:xfrm>
          <a:off x="705644" y="1469693"/>
          <a:ext cx="2620956" cy="2620956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269CB7-B160-43B1-8105-04F59448AC2A}">
      <dsp:nvSpPr>
        <dsp:cNvPr id="0" name=""/>
        <dsp:cNvSpPr/>
      </dsp:nvSpPr>
      <dsp:spPr>
        <a:xfrm>
          <a:off x="2016122" y="1469693"/>
          <a:ext cx="4704285" cy="26209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300" kern="1200" dirty="0" smtClean="0"/>
            <a:t>LICENCIA DE SERVICIO SANITARIO RURAL</a:t>
          </a:r>
          <a:endParaRPr lang="es-CL" sz="2300" kern="1200" dirty="0"/>
        </a:p>
      </dsp:txBody>
      <dsp:txXfrm>
        <a:off x="2016122" y="1469693"/>
        <a:ext cx="2352142" cy="1209672"/>
      </dsp:txXfrm>
    </dsp:sp>
    <dsp:sp modelId="{5478E12B-8464-4CDE-8052-EF34A5095679}">
      <dsp:nvSpPr>
        <dsp:cNvPr id="0" name=""/>
        <dsp:cNvSpPr/>
      </dsp:nvSpPr>
      <dsp:spPr>
        <a:xfrm>
          <a:off x="1411286" y="2679365"/>
          <a:ext cx="1209672" cy="1209672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C8DDAB-E40E-48CD-A57D-7F1023632574}">
      <dsp:nvSpPr>
        <dsp:cNvPr id="0" name=""/>
        <dsp:cNvSpPr/>
      </dsp:nvSpPr>
      <dsp:spPr>
        <a:xfrm>
          <a:off x="2016122" y="2679365"/>
          <a:ext cx="4704285" cy="12096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300" kern="1200" dirty="0" smtClean="0"/>
            <a:t>LICENCIATARIO</a:t>
          </a:r>
          <a:endParaRPr lang="es-CL" sz="2300" kern="1200" dirty="0"/>
        </a:p>
      </dsp:txBody>
      <dsp:txXfrm>
        <a:off x="2016122" y="2679365"/>
        <a:ext cx="2352142" cy="1209672"/>
      </dsp:txXfrm>
    </dsp:sp>
    <dsp:sp modelId="{4A62CC39-6343-4A0C-B4CC-F4FB8D20A1FD}">
      <dsp:nvSpPr>
        <dsp:cNvPr id="0" name=""/>
        <dsp:cNvSpPr/>
      </dsp:nvSpPr>
      <dsp:spPr>
        <a:xfrm>
          <a:off x="4368265" y="260017"/>
          <a:ext cx="2352142" cy="1209676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100" kern="1200" dirty="0" smtClean="0"/>
            <a:t>Superficie territorial donde un operador presta servicios sanitarios rurales.</a:t>
          </a:r>
          <a:endParaRPr lang="es-CL" sz="1100" kern="1200" dirty="0"/>
        </a:p>
      </dsp:txBody>
      <dsp:txXfrm>
        <a:off x="4368265" y="260017"/>
        <a:ext cx="2352142" cy="1209676"/>
      </dsp:txXfrm>
    </dsp:sp>
    <dsp:sp modelId="{08C153A8-4732-46C2-A3C4-24B770DB10C3}">
      <dsp:nvSpPr>
        <dsp:cNvPr id="0" name=""/>
        <dsp:cNvSpPr/>
      </dsp:nvSpPr>
      <dsp:spPr>
        <a:xfrm>
          <a:off x="4368265" y="1469693"/>
          <a:ext cx="2352142" cy="1209672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100" kern="1200" dirty="0" smtClean="0"/>
            <a:t>La otorga el MOP a un Licenciatario de Servicio Sanitario Rural.</a:t>
          </a:r>
          <a:endParaRPr lang="es-CL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100" kern="1200" dirty="0" smtClean="0"/>
            <a:t>El objetivo es la prestación de un servicio sanitario rural en un área de servicio determinada.</a:t>
          </a:r>
          <a:endParaRPr lang="es-CL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100" kern="1200" dirty="0" smtClean="0"/>
            <a:t>Son de duración indefinida pero sujetas a evaluación cada 5 años.</a:t>
          </a:r>
          <a:endParaRPr lang="es-CL" sz="1100" kern="1200" dirty="0"/>
        </a:p>
      </dsp:txBody>
      <dsp:txXfrm>
        <a:off x="4368265" y="1469693"/>
        <a:ext cx="2352142" cy="1209672"/>
      </dsp:txXfrm>
    </dsp:sp>
    <dsp:sp modelId="{DA1CA4AD-7B9F-4DCA-B4CA-F0CC92718876}">
      <dsp:nvSpPr>
        <dsp:cNvPr id="0" name=""/>
        <dsp:cNvSpPr/>
      </dsp:nvSpPr>
      <dsp:spPr>
        <a:xfrm>
          <a:off x="4368265" y="2679365"/>
          <a:ext cx="2352142" cy="1209672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100" kern="1200" dirty="0" smtClean="0"/>
            <a:t>Comité o Cooperativa a la que se ha otorgado autorización  para operar servicio sanitario rural en un área de servicio determinada.</a:t>
          </a:r>
          <a:endParaRPr lang="es-CL" sz="1100" kern="1200" dirty="0"/>
        </a:p>
      </dsp:txBody>
      <dsp:txXfrm>
        <a:off x="4368265" y="2679365"/>
        <a:ext cx="2352142" cy="1209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58D3F9-7BC4-4A24-B777-319ED2B460BE}">
      <dsp:nvSpPr>
        <dsp:cNvPr id="0" name=""/>
        <dsp:cNvSpPr/>
      </dsp:nvSpPr>
      <dsp:spPr>
        <a:xfrm>
          <a:off x="5186263" y="2256049"/>
          <a:ext cx="966517" cy="221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588"/>
              </a:lnTo>
              <a:lnTo>
                <a:pt x="966517" y="111588"/>
              </a:lnTo>
              <a:lnTo>
                <a:pt x="966517" y="2214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C8D9E8-E73D-43BB-9DC9-984FBBAB68DF}">
      <dsp:nvSpPr>
        <dsp:cNvPr id="0" name=""/>
        <dsp:cNvSpPr/>
      </dsp:nvSpPr>
      <dsp:spPr>
        <a:xfrm>
          <a:off x="4219746" y="2256049"/>
          <a:ext cx="966517" cy="221420"/>
        </a:xfrm>
        <a:custGeom>
          <a:avLst/>
          <a:gdLst/>
          <a:ahLst/>
          <a:cxnLst/>
          <a:rect l="0" t="0" r="0" b="0"/>
          <a:pathLst>
            <a:path>
              <a:moveTo>
                <a:pt x="966517" y="0"/>
              </a:moveTo>
              <a:lnTo>
                <a:pt x="966517" y="111588"/>
              </a:lnTo>
              <a:lnTo>
                <a:pt x="0" y="111588"/>
              </a:lnTo>
              <a:lnTo>
                <a:pt x="0" y="2214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4CCD13-149E-42FB-BC58-4774C6E956AD}">
      <dsp:nvSpPr>
        <dsp:cNvPr id="0" name=""/>
        <dsp:cNvSpPr/>
      </dsp:nvSpPr>
      <dsp:spPr>
        <a:xfrm>
          <a:off x="3253228" y="1331706"/>
          <a:ext cx="1933035" cy="221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588"/>
              </a:lnTo>
              <a:lnTo>
                <a:pt x="1933035" y="111588"/>
              </a:lnTo>
              <a:lnTo>
                <a:pt x="1933035" y="2214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F758C7-E6A3-433C-B37F-C34B5804E999}">
      <dsp:nvSpPr>
        <dsp:cNvPr id="0" name=""/>
        <dsp:cNvSpPr/>
      </dsp:nvSpPr>
      <dsp:spPr>
        <a:xfrm>
          <a:off x="1320193" y="2256049"/>
          <a:ext cx="966517" cy="221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588"/>
              </a:lnTo>
              <a:lnTo>
                <a:pt x="966517" y="111588"/>
              </a:lnTo>
              <a:lnTo>
                <a:pt x="966517" y="2214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D68605-4864-4132-945B-D634E70866A0}">
      <dsp:nvSpPr>
        <dsp:cNvPr id="0" name=""/>
        <dsp:cNvSpPr/>
      </dsp:nvSpPr>
      <dsp:spPr>
        <a:xfrm>
          <a:off x="353676" y="2256049"/>
          <a:ext cx="966517" cy="221420"/>
        </a:xfrm>
        <a:custGeom>
          <a:avLst/>
          <a:gdLst/>
          <a:ahLst/>
          <a:cxnLst/>
          <a:rect l="0" t="0" r="0" b="0"/>
          <a:pathLst>
            <a:path>
              <a:moveTo>
                <a:pt x="966517" y="0"/>
              </a:moveTo>
              <a:lnTo>
                <a:pt x="966517" y="111588"/>
              </a:lnTo>
              <a:lnTo>
                <a:pt x="0" y="111588"/>
              </a:lnTo>
              <a:lnTo>
                <a:pt x="0" y="2214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E04DA9-3DBF-480C-8573-C53978142C8A}">
      <dsp:nvSpPr>
        <dsp:cNvPr id="0" name=""/>
        <dsp:cNvSpPr/>
      </dsp:nvSpPr>
      <dsp:spPr>
        <a:xfrm>
          <a:off x="1320193" y="1331706"/>
          <a:ext cx="1933035" cy="221420"/>
        </a:xfrm>
        <a:custGeom>
          <a:avLst/>
          <a:gdLst/>
          <a:ahLst/>
          <a:cxnLst/>
          <a:rect l="0" t="0" r="0" b="0"/>
          <a:pathLst>
            <a:path>
              <a:moveTo>
                <a:pt x="1933035" y="0"/>
              </a:moveTo>
              <a:lnTo>
                <a:pt x="1933035" y="111588"/>
              </a:lnTo>
              <a:lnTo>
                <a:pt x="0" y="111588"/>
              </a:lnTo>
              <a:lnTo>
                <a:pt x="0" y="2214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3E6B51-DE33-4DF5-A8B2-E9EDAEA27279}">
      <dsp:nvSpPr>
        <dsp:cNvPr id="0" name=""/>
        <dsp:cNvSpPr/>
      </dsp:nvSpPr>
      <dsp:spPr>
        <a:xfrm>
          <a:off x="2901767" y="628785"/>
          <a:ext cx="702921" cy="702921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F8652B-61D6-4725-83D9-190209AB584B}">
      <dsp:nvSpPr>
        <dsp:cNvPr id="0" name=""/>
        <dsp:cNvSpPr/>
      </dsp:nvSpPr>
      <dsp:spPr>
        <a:xfrm>
          <a:off x="3604689" y="627027"/>
          <a:ext cx="1054382" cy="702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SERVICIOS SANITARIOS RURALES</a:t>
          </a:r>
          <a:endParaRPr lang="es-CL" sz="1200" kern="1200" dirty="0"/>
        </a:p>
      </dsp:txBody>
      <dsp:txXfrm>
        <a:off x="3604689" y="627027"/>
        <a:ext cx="1054382" cy="702921"/>
      </dsp:txXfrm>
    </dsp:sp>
    <dsp:sp modelId="{4D630014-FA5F-4278-95E9-53591080BFB1}">
      <dsp:nvSpPr>
        <dsp:cNvPr id="0" name=""/>
        <dsp:cNvSpPr/>
      </dsp:nvSpPr>
      <dsp:spPr>
        <a:xfrm>
          <a:off x="968732" y="1553127"/>
          <a:ext cx="702921" cy="702921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9D4A4B-7954-4259-9E37-E665348650EF}">
      <dsp:nvSpPr>
        <dsp:cNvPr id="0" name=""/>
        <dsp:cNvSpPr/>
      </dsp:nvSpPr>
      <dsp:spPr>
        <a:xfrm>
          <a:off x="1671654" y="1551369"/>
          <a:ext cx="1054382" cy="702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AGUA POTABLE</a:t>
          </a:r>
          <a:endParaRPr lang="es-CL" sz="1200" kern="1200" dirty="0"/>
        </a:p>
      </dsp:txBody>
      <dsp:txXfrm>
        <a:off x="1671654" y="1551369"/>
        <a:ext cx="1054382" cy="702921"/>
      </dsp:txXfrm>
    </dsp:sp>
    <dsp:sp modelId="{FDEE8342-5680-4286-893C-F4AC23AA8F4B}">
      <dsp:nvSpPr>
        <dsp:cNvPr id="0" name=""/>
        <dsp:cNvSpPr/>
      </dsp:nvSpPr>
      <dsp:spPr>
        <a:xfrm>
          <a:off x="2215" y="2477469"/>
          <a:ext cx="702921" cy="702921"/>
        </a:xfrm>
        <a:prstGeom prst="ellipse">
          <a:avLst/>
        </a:prstGeom>
        <a:blipFill>
          <a:blip xmlns:r="http://schemas.openxmlformats.org/officeDocument/2006/relationships" r:embed="rId3"/>
          <a:srcRect/>
          <a:stretch>
            <a:fillRect l="-39000" r="-39000"/>
          </a:stretch>
        </a:blip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313608-4263-47E0-9A55-05381F65F77D}">
      <dsp:nvSpPr>
        <dsp:cNvPr id="0" name=""/>
        <dsp:cNvSpPr/>
      </dsp:nvSpPr>
      <dsp:spPr>
        <a:xfrm>
          <a:off x="705136" y="2475712"/>
          <a:ext cx="1054382" cy="702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PRODUCCIÓN</a:t>
          </a:r>
          <a:endParaRPr lang="es-CL" sz="1200" kern="1200" dirty="0"/>
        </a:p>
      </dsp:txBody>
      <dsp:txXfrm>
        <a:off x="705136" y="2475712"/>
        <a:ext cx="1054382" cy="702921"/>
      </dsp:txXfrm>
    </dsp:sp>
    <dsp:sp modelId="{25C123EB-1A53-4DFA-9E53-9AEF5113FC09}">
      <dsp:nvSpPr>
        <dsp:cNvPr id="0" name=""/>
        <dsp:cNvSpPr/>
      </dsp:nvSpPr>
      <dsp:spPr>
        <a:xfrm>
          <a:off x="1935250" y="2477469"/>
          <a:ext cx="702921" cy="702921"/>
        </a:xfrm>
        <a:prstGeom prst="ellipse">
          <a:avLst/>
        </a:prstGeom>
        <a:blipFill>
          <a:blip xmlns:r="http://schemas.openxmlformats.org/officeDocument/2006/relationships" r:embed="rId4"/>
          <a:stretch>
            <a:fillRect l="-10000" r="-10000"/>
          </a:stretch>
        </a:blip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371373-B0EC-4F0D-B5DC-4BB9754D8D89}">
      <dsp:nvSpPr>
        <dsp:cNvPr id="0" name=""/>
        <dsp:cNvSpPr/>
      </dsp:nvSpPr>
      <dsp:spPr>
        <a:xfrm>
          <a:off x="2638172" y="2475712"/>
          <a:ext cx="1054382" cy="702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DISTRIBUCIÓN</a:t>
          </a:r>
          <a:endParaRPr lang="es-CL" sz="1200" kern="1200" dirty="0"/>
        </a:p>
      </dsp:txBody>
      <dsp:txXfrm>
        <a:off x="2638172" y="2475712"/>
        <a:ext cx="1054382" cy="702921"/>
      </dsp:txXfrm>
    </dsp:sp>
    <dsp:sp modelId="{D6C2805B-E955-4F23-98BA-490CA599784E}">
      <dsp:nvSpPr>
        <dsp:cNvPr id="0" name=""/>
        <dsp:cNvSpPr/>
      </dsp:nvSpPr>
      <dsp:spPr>
        <a:xfrm>
          <a:off x="4834802" y="1553127"/>
          <a:ext cx="702921" cy="702921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28585A-638A-45BB-9C60-5A3FFAB8E44A}">
      <dsp:nvSpPr>
        <dsp:cNvPr id="0" name=""/>
        <dsp:cNvSpPr/>
      </dsp:nvSpPr>
      <dsp:spPr>
        <a:xfrm>
          <a:off x="5537724" y="1551369"/>
          <a:ext cx="1054382" cy="702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SANEAMIENTO</a:t>
          </a:r>
          <a:endParaRPr lang="es-CL" sz="1200" kern="1200" dirty="0"/>
        </a:p>
      </dsp:txBody>
      <dsp:txXfrm>
        <a:off x="5537724" y="1551369"/>
        <a:ext cx="1054382" cy="702921"/>
      </dsp:txXfrm>
    </dsp:sp>
    <dsp:sp modelId="{6FBF384E-DBBA-49FE-9B80-F41352350048}">
      <dsp:nvSpPr>
        <dsp:cNvPr id="0" name=""/>
        <dsp:cNvSpPr/>
      </dsp:nvSpPr>
      <dsp:spPr>
        <a:xfrm>
          <a:off x="3868285" y="2477469"/>
          <a:ext cx="702921" cy="702921"/>
        </a:xfrm>
        <a:prstGeom prst="ellipse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89ED96-7F35-412F-9568-02A046F3BE95}">
      <dsp:nvSpPr>
        <dsp:cNvPr id="0" name=""/>
        <dsp:cNvSpPr/>
      </dsp:nvSpPr>
      <dsp:spPr>
        <a:xfrm>
          <a:off x="4571207" y="2475712"/>
          <a:ext cx="1054382" cy="702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RECOLECCIÓN</a:t>
          </a:r>
          <a:endParaRPr lang="es-CL" sz="1200" kern="1200" dirty="0"/>
        </a:p>
      </dsp:txBody>
      <dsp:txXfrm>
        <a:off x="4571207" y="2475712"/>
        <a:ext cx="1054382" cy="702921"/>
      </dsp:txXfrm>
    </dsp:sp>
    <dsp:sp modelId="{3D474F64-B436-4CD2-B191-12C52F215858}">
      <dsp:nvSpPr>
        <dsp:cNvPr id="0" name=""/>
        <dsp:cNvSpPr/>
      </dsp:nvSpPr>
      <dsp:spPr>
        <a:xfrm>
          <a:off x="5801320" y="2477469"/>
          <a:ext cx="702921" cy="702921"/>
        </a:xfrm>
        <a:prstGeom prst="ellipse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8000" r="-28000"/>
          </a:stretch>
        </a:blip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AB514C-974B-42A2-B258-15ED6A369DAF}">
      <dsp:nvSpPr>
        <dsp:cNvPr id="0" name=""/>
        <dsp:cNvSpPr/>
      </dsp:nvSpPr>
      <dsp:spPr>
        <a:xfrm>
          <a:off x="6504242" y="2475712"/>
          <a:ext cx="1054382" cy="702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TRATAMIENTO Y DISPOSICIÓN FINAL</a:t>
          </a:r>
          <a:endParaRPr lang="es-CL" sz="1200" kern="1200" dirty="0"/>
        </a:p>
      </dsp:txBody>
      <dsp:txXfrm>
        <a:off x="6504242" y="2475712"/>
        <a:ext cx="1054382" cy="7029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EFEE56-3348-4F99-A909-D456F0D1F4C4}">
      <dsp:nvSpPr>
        <dsp:cNvPr id="0" name=""/>
        <dsp:cNvSpPr/>
      </dsp:nvSpPr>
      <dsp:spPr>
        <a:xfrm>
          <a:off x="0" y="917440"/>
          <a:ext cx="6096000" cy="2494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374904" rIns="473117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400" u="sng" kern="1200" dirty="0" smtClean="0"/>
            <a:t>CALIDAD DEL AGUA </a:t>
          </a:r>
          <a:r>
            <a:rPr lang="es-CL" sz="1400" kern="1200" dirty="0" smtClean="0"/>
            <a:t>(DS N°735 DE 1969)</a:t>
          </a:r>
          <a:endParaRPr lang="es-C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400" u="none" kern="1200" dirty="0" smtClean="0"/>
            <a:t>CANTIDAD</a:t>
          </a:r>
          <a:endParaRPr lang="es-CL" sz="1400" u="none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400" u="sng" kern="1200" dirty="0" smtClean="0"/>
            <a:t>CONTINUIDAD DEL SERVICIO</a:t>
          </a:r>
          <a:endParaRPr lang="es-CL" sz="1400" u="sng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400" kern="1200" dirty="0" smtClean="0"/>
            <a:t>FONDO DE RESERVA (GARANTÍA DEL SERVICIO)</a:t>
          </a:r>
          <a:endParaRPr lang="es-C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400" kern="1200" dirty="0" smtClean="0"/>
            <a:t>PLAN DE INVERSIONES (APROBADO POR LA SUBDIRECCIÓN)</a:t>
          </a:r>
          <a:endParaRPr lang="es-C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400" kern="1200" cap="all" baseline="0" dirty="0" smtClean="0"/>
            <a:t>Título para uso o dominio de </a:t>
          </a:r>
          <a:r>
            <a:rPr lang="es-CL" sz="1400" u="sng" kern="1200" cap="all" baseline="0" dirty="0" smtClean="0"/>
            <a:t>derechos de agua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400" kern="1200" cap="all" baseline="0" dirty="0" smtClean="0"/>
            <a:t>APROBACIÓN DE ESTADOS FINANCIEROS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400" kern="1200" cap="all" baseline="0" dirty="0" smtClean="0"/>
            <a:t>GESTIÓN ADMINISTRATIVA INFORMADA FAVORABLEMENTE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400" u="sng" kern="1200" cap="all" baseline="0" dirty="0" smtClean="0"/>
            <a:t>CÁLCULO TARIFARIO</a:t>
          </a:r>
          <a:r>
            <a:rPr lang="es-CL" sz="1400" kern="1200" cap="all" baseline="0" dirty="0" smtClean="0"/>
            <a:t> APROBADO</a:t>
          </a:r>
        </a:p>
      </dsp:txBody>
      <dsp:txXfrm>
        <a:off x="0" y="917440"/>
        <a:ext cx="6096000" cy="2494800"/>
      </dsp:txXfrm>
    </dsp:sp>
    <dsp:sp modelId="{82C09A64-8C3A-4887-8AC1-8D56861AB5BA}">
      <dsp:nvSpPr>
        <dsp:cNvPr id="0" name=""/>
        <dsp:cNvSpPr/>
      </dsp:nvSpPr>
      <dsp:spPr>
        <a:xfrm>
          <a:off x="304800" y="651759"/>
          <a:ext cx="4267200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REQUISITOS PARA LICENCIA INDEFINIDA:</a:t>
          </a:r>
        </a:p>
      </dsp:txBody>
      <dsp:txXfrm>
        <a:off x="330739" y="677698"/>
        <a:ext cx="4215322" cy="4794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BB0B48-76C6-491F-B0F1-88CB3976CD52}">
      <dsp:nvSpPr>
        <dsp:cNvPr id="0" name=""/>
        <dsp:cNvSpPr/>
      </dsp:nvSpPr>
      <dsp:spPr>
        <a:xfrm>
          <a:off x="3348672" y="2147516"/>
          <a:ext cx="1175128" cy="11751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b="1" kern="1200" dirty="0" smtClean="0"/>
            <a:t>NORMATIVA Y DECRETOS</a:t>
          </a:r>
          <a:endParaRPr lang="es-CL" sz="1200" b="1" kern="1200" dirty="0"/>
        </a:p>
      </dsp:txBody>
      <dsp:txXfrm>
        <a:off x="3520766" y="2319610"/>
        <a:ext cx="830940" cy="830940"/>
      </dsp:txXfrm>
    </dsp:sp>
    <dsp:sp modelId="{0E0F2D06-B10C-4949-831C-40282011A488}">
      <dsp:nvSpPr>
        <dsp:cNvPr id="0" name=""/>
        <dsp:cNvSpPr/>
      </dsp:nvSpPr>
      <dsp:spPr>
        <a:xfrm rot="12941887">
          <a:off x="3053292" y="2052265"/>
          <a:ext cx="326414" cy="3313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900" kern="1200"/>
        </a:p>
      </dsp:txBody>
      <dsp:txXfrm rot="10800000">
        <a:off x="3142016" y="2147102"/>
        <a:ext cx="228490" cy="198801"/>
      </dsp:txXfrm>
    </dsp:sp>
    <dsp:sp modelId="{2B560174-EFEC-4B9B-A6BA-061A67477A2D}">
      <dsp:nvSpPr>
        <dsp:cNvPr id="0" name=""/>
        <dsp:cNvSpPr/>
      </dsp:nvSpPr>
      <dsp:spPr>
        <a:xfrm>
          <a:off x="1392293" y="663852"/>
          <a:ext cx="1729069" cy="172906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900" b="1" kern="1200" dirty="0" smtClean="0">
              <a:solidFill>
                <a:schemeClr val="tx1"/>
              </a:solidFill>
            </a:rPr>
            <a:t>Norma de Diseño Programa Rural (1984)</a:t>
          </a:r>
          <a:endParaRPr lang="es-CL" sz="900" b="1" kern="1200" dirty="0">
            <a:solidFill>
              <a:schemeClr val="tx1"/>
            </a:solidFill>
          </a:endParaRPr>
        </a:p>
      </dsp:txBody>
      <dsp:txXfrm>
        <a:off x="1645509" y="917068"/>
        <a:ext cx="1222637" cy="1222637"/>
      </dsp:txXfrm>
    </dsp:sp>
    <dsp:sp modelId="{36471E3E-B90E-4531-AA31-7B6839E85ED4}">
      <dsp:nvSpPr>
        <dsp:cNvPr id="0" name=""/>
        <dsp:cNvSpPr/>
      </dsp:nvSpPr>
      <dsp:spPr>
        <a:xfrm rot="19240570">
          <a:off x="4453099" y="2023193"/>
          <a:ext cx="299843" cy="3313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655646"/>
            <a:satOff val="6635"/>
            <a:lumOff val="143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900" kern="1200"/>
        </a:p>
      </dsp:txBody>
      <dsp:txXfrm>
        <a:off x="4463283" y="2117962"/>
        <a:ext cx="209890" cy="198801"/>
      </dsp:txXfrm>
    </dsp:sp>
    <dsp:sp modelId="{6F83A7D2-8A91-4B90-90BB-09884BBF9675}">
      <dsp:nvSpPr>
        <dsp:cNvPr id="0" name=""/>
        <dsp:cNvSpPr/>
      </dsp:nvSpPr>
      <dsp:spPr>
        <a:xfrm>
          <a:off x="4632657" y="591834"/>
          <a:ext cx="1729069" cy="1729069"/>
        </a:xfrm>
        <a:prstGeom prst="ellipse">
          <a:avLst/>
        </a:prstGeom>
        <a:solidFill>
          <a:schemeClr val="accent5">
            <a:hueOff val="-1655646"/>
            <a:satOff val="6635"/>
            <a:lumOff val="14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900" b="1" kern="1200" dirty="0" err="1" smtClean="0">
              <a:solidFill>
                <a:schemeClr val="tx1"/>
              </a:solidFill>
            </a:rPr>
            <a:t>NCh</a:t>
          </a:r>
          <a:r>
            <a:rPr lang="es-CL" sz="900" b="1" kern="1200" dirty="0" smtClean="0">
              <a:solidFill>
                <a:schemeClr val="tx1"/>
              </a:solidFill>
            </a:rPr>
            <a:t> 409.  Agua Potable-Requisitos (2005)</a:t>
          </a:r>
          <a:endParaRPr lang="es-CL" sz="900" b="1" kern="1200" dirty="0">
            <a:solidFill>
              <a:schemeClr val="tx1"/>
            </a:solidFill>
          </a:endParaRPr>
        </a:p>
      </dsp:txBody>
      <dsp:txXfrm>
        <a:off x="4885873" y="845050"/>
        <a:ext cx="1222637" cy="1222637"/>
      </dsp:txXfrm>
    </dsp:sp>
    <dsp:sp modelId="{C7E20FBB-3231-48C7-9120-766389770A91}">
      <dsp:nvSpPr>
        <dsp:cNvPr id="0" name=""/>
        <dsp:cNvSpPr/>
      </dsp:nvSpPr>
      <dsp:spPr>
        <a:xfrm rot="771429">
          <a:off x="4622398" y="2759005"/>
          <a:ext cx="288992" cy="3313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900" kern="1200"/>
        </a:p>
      </dsp:txBody>
      <dsp:txXfrm>
        <a:off x="4623485" y="2815626"/>
        <a:ext cx="202294" cy="198801"/>
      </dsp:txXfrm>
    </dsp:sp>
    <dsp:sp modelId="{65C05234-26C7-4D92-A164-0509318651B3}">
      <dsp:nvSpPr>
        <dsp:cNvPr id="0" name=""/>
        <dsp:cNvSpPr/>
      </dsp:nvSpPr>
      <dsp:spPr>
        <a:xfrm>
          <a:off x="5018992" y="2315002"/>
          <a:ext cx="1729069" cy="1729069"/>
        </a:xfrm>
        <a:prstGeom prst="ellips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900" b="1" kern="1200" dirty="0" err="1" smtClean="0">
              <a:solidFill>
                <a:schemeClr val="tx1"/>
              </a:solidFill>
            </a:rPr>
            <a:t>NCh</a:t>
          </a:r>
          <a:r>
            <a:rPr lang="es-CL" sz="900" b="1" kern="1200" dirty="0" smtClean="0">
              <a:solidFill>
                <a:schemeClr val="tx1"/>
              </a:solidFill>
            </a:rPr>
            <a:t> 1105.  Alcantarillado Aguas Residuales (2009)</a:t>
          </a:r>
          <a:endParaRPr lang="es-CL" sz="900" b="1" kern="1200" dirty="0">
            <a:solidFill>
              <a:schemeClr val="tx1"/>
            </a:solidFill>
          </a:endParaRPr>
        </a:p>
      </dsp:txBody>
      <dsp:txXfrm>
        <a:off x="5272208" y="2568218"/>
        <a:ext cx="1222637" cy="1222637"/>
      </dsp:txXfrm>
    </dsp:sp>
    <dsp:sp modelId="{BD1C3957-557F-4161-9AFC-80B6742C35CF}">
      <dsp:nvSpPr>
        <dsp:cNvPr id="0" name=""/>
        <dsp:cNvSpPr/>
      </dsp:nvSpPr>
      <dsp:spPr>
        <a:xfrm rot="3857143">
          <a:off x="4161418" y="3337056"/>
          <a:ext cx="288992" cy="3313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900" kern="1200"/>
        </a:p>
      </dsp:txBody>
      <dsp:txXfrm>
        <a:off x="4185959" y="3364267"/>
        <a:ext cx="202294" cy="198801"/>
      </dsp:txXfrm>
    </dsp:sp>
    <dsp:sp modelId="{1879205A-61A6-4F5A-A79E-9F2ABB3E06D7}">
      <dsp:nvSpPr>
        <dsp:cNvPr id="0" name=""/>
        <dsp:cNvSpPr/>
      </dsp:nvSpPr>
      <dsp:spPr>
        <a:xfrm>
          <a:off x="3938327" y="3670112"/>
          <a:ext cx="1729069" cy="1729069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900" b="1" kern="1200" dirty="0" smtClean="0">
              <a:solidFill>
                <a:schemeClr val="tx1"/>
              </a:solidFill>
            </a:rPr>
            <a:t>DS N°90.  Norma de Emisión para Regulación Contaminantes asociados a descargas de residuos líquidos a Aguas Marinas y Continentales</a:t>
          </a:r>
          <a:endParaRPr lang="es-CL" sz="900" b="1" kern="1200" dirty="0">
            <a:solidFill>
              <a:schemeClr val="tx1"/>
            </a:solidFill>
          </a:endParaRPr>
        </a:p>
      </dsp:txBody>
      <dsp:txXfrm>
        <a:off x="4191543" y="3923328"/>
        <a:ext cx="1222637" cy="1222637"/>
      </dsp:txXfrm>
    </dsp:sp>
    <dsp:sp modelId="{825A4459-8C91-4962-B7DA-B0DB2B89A0D7}">
      <dsp:nvSpPr>
        <dsp:cNvPr id="0" name=""/>
        <dsp:cNvSpPr/>
      </dsp:nvSpPr>
      <dsp:spPr>
        <a:xfrm rot="6942857">
          <a:off x="3422063" y="3337056"/>
          <a:ext cx="288992" cy="3313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900" kern="1200"/>
        </a:p>
      </dsp:txBody>
      <dsp:txXfrm rot="10800000">
        <a:off x="3484220" y="3364267"/>
        <a:ext cx="202294" cy="198801"/>
      </dsp:txXfrm>
    </dsp:sp>
    <dsp:sp modelId="{3E05DCC5-755C-4D8D-A002-B5A66DE11DE6}">
      <dsp:nvSpPr>
        <dsp:cNvPr id="0" name=""/>
        <dsp:cNvSpPr/>
      </dsp:nvSpPr>
      <dsp:spPr>
        <a:xfrm>
          <a:off x="2205076" y="3670112"/>
          <a:ext cx="1729069" cy="1729069"/>
        </a:xfrm>
        <a:prstGeom prst="ellips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900" b="1" kern="1200" dirty="0" smtClean="0">
              <a:solidFill>
                <a:schemeClr val="tx1"/>
              </a:solidFill>
            </a:rPr>
            <a:t>DS N°4.  Reglamento para el Manejo de Lodos generados en PTAS (2009)</a:t>
          </a:r>
          <a:endParaRPr lang="es-CL" sz="900" b="1" kern="1200" dirty="0">
            <a:solidFill>
              <a:schemeClr val="tx1"/>
            </a:solidFill>
          </a:endParaRPr>
        </a:p>
      </dsp:txBody>
      <dsp:txXfrm>
        <a:off x="2458292" y="3923328"/>
        <a:ext cx="1222637" cy="1222637"/>
      </dsp:txXfrm>
    </dsp:sp>
    <dsp:sp modelId="{AF1431EC-7591-4632-84A2-3E3D5E2A626C}">
      <dsp:nvSpPr>
        <dsp:cNvPr id="0" name=""/>
        <dsp:cNvSpPr/>
      </dsp:nvSpPr>
      <dsp:spPr>
        <a:xfrm rot="10028571">
          <a:off x="2960687" y="2759063"/>
          <a:ext cx="289276" cy="3313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8278230"/>
            <a:satOff val="33176"/>
            <a:lumOff val="719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900" kern="1200"/>
        </a:p>
      </dsp:txBody>
      <dsp:txXfrm rot="10800000">
        <a:off x="3046382" y="2815674"/>
        <a:ext cx="202493" cy="198801"/>
      </dsp:txXfrm>
    </dsp:sp>
    <dsp:sp modelId="{918FB93B-F6DC-4F7A-AE8F-687B2966AB53}">
      <dsp:nvSpPr>
        <dsp:cNvPr id="0" name=""/>
        <dsp:cNvSpPr/>
      </dsp:nvSpPr>
      <dsp:spPr>
        <a:xfrm>
          <a:off x="1124947" y="2315538"/>
          <a:ext cx="1727997" cy="1727997"/>
        </a:xfrm>
        <a:prstGeom prst="ellipse">
          <a:avLst/>
        </a:prstGeom>
        <a:solidFill>
          <a:schemeClr val="accent5">
            <a:hueOff val="-8278230"/>
            <a:satOff val="33176"/>
            <a:lumOff val="71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900" b="1" kern="1200" dirty="0" smtClean="0">
              <a:solidFill>
                <a:schemeClr val="tx1"/>
              </a:solidFill>
            </a:rPr>
            <a:t>Decreto N°236.  Reglamento General de Alcantarillados Particulares, Fosas Sépticas, Cámaras Filtrantes, Cámaras de Contacto, Cámaras </a:t>
          </a:r>
          <a:r>
            <a:rPr lang="es-CL" sz="900" b="1" kern="1200" dirty="0" smtClean="0">
              <a:solidFill>
                <a:schemeClr val="tx1"/>
              </a:solidFill>
            </a:rPr>
            <a:t>Absorbentes </a:t>
          </a:r>
          <a:r>
            <a:rPr lang="es-CL" sz="900" b="1" kern="1200" dirty="0" smtClean="0">
              <a:solidFill>
                <a:schemeClr val="tx1"/>
              </a:solidFill>
            </a:rPr>
            <a:t>y Letrinas Domiciliarias</a:t>
          </a:r>
          <a:endParaRPr lang="es-CL" sz="900" b="1" kern="1200" dirty="0">
            <a:solidFill>
              <a:schemeClr val="tx1"/>
            </a:solidFill>
          </a:endParaRPr>
        </a:p>
      </dsp:txBody>
      <dsp:txXfrm>
        <a:off x="1378006" y="2568597"/>
        <a:ext cx="1221879" cy="1221879"/>
      </dsp:txXfrm>
    </dsp:sp>
    <dsp:sp modelId="{DDAABC3F-DD4A-4695-B05F-2DC2C668DA31}">
      <dsp:nvSpPr>
        <dsp:cNvPr id="0" name=""/>
        <dsp:cNvSpPr/>
      </dsp:nvSpPr>
      <dsp:spPr>
        <a:xfrm rot="16024192">
          <a:off x="3783918" y="1778229"/>
          <a:ext cx="223643" cy="3313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900" kern="1200"/>
        </a:p>
      </dsp:txBody>
      <dsp:txXfrm rot="10800000">
        <a:off x="3819179" y="1877999"/>
        <a:ext cx="156550" cy="198801"/>
      </dsp:txXfrm>
    </dsp:sp>
    <dsp:sp modelId="{A179C78B-384B-4434-BC89-3BC3AC5D1FDB}">
      <dsp:nvSpPr>
        <dsp:cNvPr id="0" name=""/>
        <dsp:cNvSpPr/>
      </dsp:nvSpPr>
      <dsp:spPr>
        <a:xfrm>
          <a:off x="2976466" y="0"/>
          <a:ext cx="1727997" cy="1727997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900" b="1" kern="1200" dirty="0" smtClean="0"/>
            <a:t>Decreto N°735.  Reglamento de los Servicios de Agua destinados al Consumo Humano</a:t>
          </a:r>
          <a:endParaRPr lang="es-CL" sz="900" b="1" kern="1200" dirty="0">
            <a:solidFill>
              <a:schemeClr val="tx1"/>
            </a:solidFill>
          </a:endParaRPr>
        </a:p>
      </dsp:txBody>
      <dsp:txXfrm>
        <a:off x="3229525" y="253059"/>
        <a:ext cx="1221879" cy="12218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BFEC27-3963-44D2-A3EC-10DF2594A48A}">
      <dsp:nvSpPr>
        <dsp:cNvPr id="0" name=""/>
        <dsp:cNvSpPr/>
      </dsp:nvSpPr>
      <dsp:spPr>
        <a:xfrm>
          <a:off x="1742649" y="208338"/>
          <a:ext cx="4134727" cy="1435936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8C4AAF-995C-468A-8EBB-5C6970D20596}">
      <dsp:nvSpPr>
        <dsp:cNvPr id="0" name=""/>
        <dsp:cNvSpPr/>
      </dsp:nvSpPr>
      <dsp:spPr>
        <a:xfrm>
          <a:off x="3415772" y="3724459"/>
          <a:ext cx="801303" cy="512834"/>
        </a:xfrm>
        <a:prstGeom prst="down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717D0B-431D-461C-BDA6-A0C0671A8CB4}">
      <dsp:nvSpPr>
        <dsp:cNvPr id="0" name=""/>
        <dsp:cNvSpPr/>
      </dsp:nvSpPr>
      <dsp:spPr>
        <a:xfrm>
          <a:off x="1893295" y="4134727"/>
          <a:ext cx="3846258" cy="9615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kern="1200" dirty="0" smtClean="0"/>
            <a:t>TARIFA</a:t>
          </a:r>
          <a:endParaRPr lang="es-CL" b="1" kern="1200" dirty="0" smtClean="0"/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000" b="1" kern="1200" dirty="0"/>
        </a:p>
      </dsp:txBody>
      <dsp:txXfrm>
        <a:off x="1893295" y="4134727"/>
        <a:ext cx="3846258" cy="961564"/>
      </dsp:txXfrm>
    </dsp:sp>
    <dsp:sp modelId="{4BC818B1-4945-4B5B-B67D-D2DF0CD7F8E0}">
      <dsp:nvSpPr>
        <dsp:cNvPr id="0" name=""/>
        <dsp:cNvSpPr/>
      </dsp:nvSpPr>
      <dsp:spPr>
        <a:xfrm>
          <a:off x="3245895" y="1755175"/>
          <a:ext cx="1442346" cy="144234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000" b="1" kern="1200" dirty="0" smtClean="0"/>
            <a:t>COSTO SOBRECONSUMO 977,95 $/m3</a:t>
          </a:r>
          <a:endParaRPr lang="es-CL" sz="1000" b="1" kern="1200" dirty="0"/>
        </a:p>
      </dsp:txBody>
      <dsp:txXfrm>
        <a:off x="3457122" y="1966402"/>
        <a:ext cx="1019892" cy="1019892"/>
      </dsp:txXfrm>
    </dsp:sp>
    <dsp:sp modelId="{73684BA6-9BE5-4D28-921F-22AF7BB38CA2}">
      <dsp:nvSpPr>
        <dsp:cNvPr id="0" name=""/>
        <dsp:cNvSpPr/>
      </dsp:nvSpPr>
      <dsp:spPr>
        <a:xfrm>
          <a:off x="2213816" y="673095"/>
          <a:ext cx="1442346" cy="144234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000" b="1" kern="1200" dirty="0" smtClean="0"/>
            <a:t>COSTO VARIABLE  332,52 $/m3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000" b="1" kern="1200" dirty="0"/>
        </a:p>
      </dsp:txBody>
      <dsp:txXfrm>
        <a:off x="2425043" y="884322"/>
        <a:ext cx="1019892" cy="1019892"/>
      </dsp:txXfrm>
    </dsp:sp>
    <dsp:sp modelId="{049AB3DC-02B8-4F28-9267-4604EB924C25}">
      <dsp:nvSpPr>
        <dsp:cNvPr id="0" name=""/>
        <dsp:cNvSpPr/>
      </dsp:nvSpPr>
      <dsp:spPr>
        <a:xfrm>
          <a:off x="3688215" y="324367"/>
          <a:ext cx="1442346" cy="144234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000" b="1" kern="1200" dirty="0" smtClean="0"/>
            <a:t>COSTO FIJO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000" b="1" kern="1200" dirty="0" smtClean="0"/>
            <a:t>$594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800" kern="1200" dirty="0"/>
        </a:p>
      </dsp:txBody>
      <dsp:txXfrm>
        <a:off x="3899442" y="535594"/>
        <a:ext cx="1019892" cy="1019892"/>
      </dsp:txXfrm>
    </dsp:sp>
    <dsp:sp modelId="{399C7F2B-36C9-4971-9661-63659B395956}">
      <dsp:nvSpPr>
        <dsp:cNvPr id="0" name=""/>
        <dsp:cNvSpPr/>
      </dsp:nvSpPr>
      <dsp:spPr>
        <a:xfrm>
          <a:off x="1572773" y="32052"/>
          <a:ext cx="4487301" cy="358984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3E1C54-0698-43F2-BBA8-CD7A86ADA55F}">
      <dsp:nvSpPr>
        <dsp:cNvPr id="0" name=""/>
        <dsp:cNvSpPr/>
      </dsp:nvSpPr>
      <dsp:spPr>
        <a:xfrm>
          <a:off x="939140" y="804301"/>
          <a:ext cx="1030708" cy="64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Consumo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30 m</a:t>
          </a:r>
          <a:r>
            <a:rPr lang="es-CL" sz="1400" kern="1200" baseline="30000" dirty="0" smtClean="0"/>
            <a:t>3</a:t>
          </a:r>
          <a:endParaRPr lang="es-CL" sz="1400" kern="1200" baseline="30000" dirty="0"/>
        </a:p>
      </dsp:txBody>
      <dsp:txXfrm>
        <a:off x="970773" y="835934"/>
        <a:ext cx="967442" cy="584734"/>
      </dsp:txXfrm>
    </dsp:sp>
    <dsp:sp modelId="{60D418E6-61F2-4EEC-B54E-044129702A8D}">
      <dsp:nvSpPr>
        <dsp:cNvPr id="0" name=""/>
        <dsp:cNvSpPr/>
      </dsp:nvSpPr>
      <dsp:spPr>
        <a:xfrm rot="20692753">
          <a:off x="1964721" y="950408"/>
          <a:ext cx="29624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624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76757E-DF52-48ED-A1F0-37BB617A5A45}">
      <dsp:nvSpPr>
        <dsp:cNvPr id="0" name=""/>
        <dsp:cNvSpPr/>
      </dsp:nvSpPr>
      <dsp:spPr>
        <a:xfrm>
          <a:off x="2255842" y="273964"/>
          <a:ext cx="1646916" cy="830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20 m</a:t>
          </a:r>
          <a:r>
            <a:rPr lang="es-CL" sz="1400" kern="1200" baseline="30000" dirty="0" smtClean="0"/>
            <a:t>3</a:t>
          </a:r>
          <a:r>
            <a:rPr lang="es-CL" sz="1400" kern="1200" dirty="0" smtClean="0"/>
            <a:t> x 332,52 $/m</a:t>
          </a:r>
          <a:r>
            <a:rPr lang="es-CL" sz="1400" kern="1200" baseline="30000" dirty="0" smtClean="0"/>
            <a:t>3</a:t>
          </a:r>
          <a:r>
            <a:rPr lang="es-CL" sz="1400" kern="1200" dirty="0" smtClean="0"/>
            <a:t>  =  $6.650</a:t>
          </a:r>
          <a:endParaRPr lang="es-CL" sz="1400" kern="1200" dirty="0"/>
        </a:p>
      </dsp:txBody>
      <dsp:txXfrm>
        <a:off x="2296388" y="314510"/>
        <a:ext cx="1565824" cy="749503"/>
      </dsp:txXfrm>
    </dsp:sp>
    <dsp:sp modelId="{DFCBFA69-B263-42F9-BBB3-80EF2359E997}">
      <dsp:nvSpPr>
        <dsp:cNvPr id="0" name=""/>
        <dsp:cNvSpPr/>
      </dsp:nvSpPr>
      <dsp:spPr>
        <a:xfrm rot="1076773">
          <a:off x="1964074" y="1331788"/>
          <a:ext cx="23739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739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B4ED41-C930-4F3F-8AAE-B68AE0A90C91}">
      <dsp:nvSpPr>
        <dsp:cNvPr id="0" name=""/>
        <dsp:cNvSpPr/>
      </dsp:nvSpPr>
      <dsp:spPr>
        <a:xfrm>
          <a:off x="2195694" y="1282076"/>
          <a:ext cx="1707065" cy="7254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10 m</a:t>
          </a:r>
          <a:r>
            <a:rPr lang="es-CL" sz="1400" kern="1200" baseline="30000" dirty="0" smtClean="0"/>
            <a:t>3</a:t>
          </a:r>
          <a:r>
            <a:rPr lang="es-CL" sz="1400" kern="1200" dirty="0" smtClean="0"/>
            <a:t> x 977,95 $/m</a:t>
          </a:r>
          <a:r>
            <a:rPr lang="es-CL" sz="1400" kern="1200" baseline="30000" dirty="0" smtClean="0"/>
            <a:t>3</a:t>
          </a:r>
          <a:r>
            <a:rPr lang="es-CL" sz="1400" kern="1200" dirty="0" smtClean="0"/>
            <a:t>  = $ 9.780</a:t>
          </a:r>
          <a:endParaRPr lang="es-CL" sz="1400" kern="1200" dirty="0"/>
        </a:p>
      </dsp:txBody>
      <dsp:txXfrm>
        <a:off x="2231108" y="1317490"/>
        <a:ext cx="1636237" cy="65463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213242-2844-4225-9D4A-2E59661D4900}">
      <dsp:nvSpPr>
        <dsp:cNvPr id="0" name=""/>
        <dsp:cNvSpPr/>
      </dsp:nvSpPr>
      <dsp:spPr>
        <a:xfrm>
          <a:off x="2502" y="480042"/>
          <a:ext cx="2705020" cy="2019240"/>
        </a:xfrm>
        <a:prstGeom prst="round2SameRect">
          <a:avLst>
            <a:gd name="adj1" fmla="val 8000"/>
            <a:gd name="adj2" fmla="val 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41910" rIns="13970" bIns="1397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100" kern="1200" dirty="0" smtClean="0"/>
            <a:t>DE PRODUCCIÓN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100" kern="1200" dirty="0" smtClean="0"/>
            <a:t>(diferencia  entre volumen de agua que entra y volumen que sale de la Planta de producción de agua potable)</a:t>
          </a:r>
          <a:endParaRPr lang="es-CL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100" kern="1200" dirty="0" smtClean="0"/>
            <a:t>DE CONDUCCIÓN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100" kern="1200" dirty="0" smtClean="0"/>
            <a:t>(volumen que se pierde en conducciones e impulsiones)</a:t>
          </a:r>
          <a:endParaRPr lang="es-CL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100" kern="1200" dirty="0" smtClean="0"/>
            <a:t>DE DISTRIBUCIÓN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100" kern="1200" dirty="0" smtClean="0"/>
            <a:t>(diferencia entre volumen anual de agua que sale de estanque y volumen facturado.</a:t>
          </a:r>
          <a:endParaRPr lang="es-CL" sz="1100" kern="1200" dirty="0"/>
        </a:p>
      </dsp:txBody>
      <dsp:txXfrm>
        <a:off x="49815" y="527355"/>
        <a:ext cx="2610394" cy="1971927"/>
      </dsp:txXfrm>
    </dsp:sp>
    <dsp:sp modelId="{DC8DFC12-5AC8-451B-900A-03B5CF9AC0A0}">
      <dsp:nvSpPr>
        <dsp:cNvPr id="0" name=""/>
        <dsp:cNvSpPr/>
      </dsp:nvSpPr>
      <dsp:spPr>
        <a:xfrm>
          <a:off x="2502" y="2499283"/>
          <a:ext cx="2705020" cy="86827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0" rIns="3556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800" kern="1200" dirty="0" smtClean="0"/>
            <a:t>PÉRDIDA FÍSICA</a:t>
          </a:r>
          <a:endParaRPr lang="es-CL" sz="2800" kern="1200" dirty="0"/>
        </a:p>
      </dsp:txBody>
      <dsp:txXfrm>
        <a:off x="2502" y="2499283"/>
        <a:ext cx="1904943" cy="868273"/>
      </dsp:txXfrm>
    </dsp:sp>
    <dsp:sp modelId="{4FF257E0-B3E9-4CAD-B508-B22376711FC6}">
      <dsp:nvSpPr>
        <dsp:cNvPr id="0" name=""/>
        <dsp:cNvSpPr/>
      </dsp:nvSpPr>
      <dsp:spPr>
        <a:xfrm>
          <a:off x="1983966" y="2637200"/>
          <a:ext cx="946757" cy="946757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3D18DE-49DE-4047-ABBC-9D5B93312DF1}">
      <dsp:nvSpPr>
        <dsp:cNvPr id="0" name=""/>
        <dsp:cNvSpPr/>
      </dsp:nvSpPr>
      <dsp:spPr>
        <a:xfrm>
          <a:off x="3165276" y="480042"/>
          <a:ext cx="2705020" cy="2019240"/>
        </a:xfrm>
        <a:prstGeom prst="round2SameRect">
          <a:avLst>
            <a:gd name="adj1" fmla="val 8000"/>
            <a:gd name="adj2" fmla="val 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41910" rIns="13970" bIns="1397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100" kern="1200" dirty="0" smtClean="0"/>
            <a:t>MEDIDORES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100" kern="1200" dirty="0" smtClean="0"/>
            <a:t>(mal funcionamiento o falta de sensibilidad para caudales bajos)</a:t>
          </a:r>
          <a:endParaRPr lang="es-CL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100" kern="1200" dirty="0" smtClean="0"/>
            <a:t>CONSUMOS ILÍCITOS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100" kern="1200" dirty="0" smtClean="0"/>
            <a:t>(arranques clandestinos, intervenciones ilícitas)</a:t>
          </a:r>
          <a:endParaRPr lang="es-CL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100" kern="1200" dirty="0" smtClean="0"/>
            <a:t>ERRORES EN LA MACRO MEDICIÓN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100" kern="1200" dirty="0" smtClean="0"/>
            <a:t>(p. ej. a la salida planta)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100" kern="1200" dirty="0" smtClean="0"/>
            <a:t>ERRORES DE LECTURA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100" kern="1200" dirty="0" smtClean="0"/>
            <a:t>(lectura y/o transcripción de datos)</a:t>
          </a:r>
        </a:p>
      </dsp:txBody>
      <dsp:txXfrm>
        <a:off x="3212589" y="527355"/>
        <a:ext cx="2610394" cy="1971927"/>
      </dsp:txXfrm>
    </dsp:sp>
    <dsp:sp modelId="{579940E2-97AB-4D82-A4AA-98880313ABE7}">
      <dsp:nvSpPr>
        <dsp:cNvPr id="0" name=""/>
        <dsp:cNvSpPr/>
      </dsp:nvSpPr>
      <dsp:spPr>
        <a:xfrm>
          <a:off x="3165276" y="2499283"/>
          <a:ext cx="2705020" cy="86827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0" rIns="3556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800" kern="1200" dirty="0" smtClean="0"/>
            <a:t>PÉRDIDA COMERCIAL</a:t>
          </a:r>
          <a:endParaRPr lang="es-CL" sz="2800" kern="1200" dirty="0"/>
        </a:p>
      </dsp:txBody>
      <dsp:txXfrm>
        <a:off x="3165276" y="2499283"/>
        <a:ext cx="1904943" cy="868273"/>
      </dsp:txXfrm>
    </dsp:sp>
    <dsp:sp modelId="{70633A7B-90C7-4718-AA46-F394257ACF66}">
      <dsp:nvSpPr>
        <dsp:cNvPr id="0" name=""/>
        <dsp:cNvSpPr/>
      </dsp:nvSpPr>
      <dsp:spPr>
        <a:xfrm>
          <a:off x="5146740" y="2637200"/>
          <a:ext cx="946757" cy="946757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D28176-9706-404D-8D4A-6461B7BE9E5B}">
      <dsp:nvSpPr>
        <dsp:cNvPr id="0" name=""/>
        <dsp:cNvSpPr/>
      </dsp:nvSpPr>
      <dsp:spPr>
        <a:xfrm>
          <a:off x="2182" y="436239"/>
          <a:ext cx="2128173" cy="85126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TUBERÍAS Y UNIONES DEFECTUOSAS</a:t>
          </a:r>
          <a:endParaRPr lang="es-CL" sz="1700" kern="1200" dirty="0"/>
        </a:p>
      </dsp:txBody>
      <dsp:txXfrm>
        <a:off x="2182" y="436239"/>
        <a:ext cx="2128173" cy="851269"/>
      </dsp:txXfrm>
    </dsp:sp>
    <dsp:sp modelId="{EDAE3AE7-A32B-4BD6-9CF7-35D94C993DA3}">
      <dsp:nvSpPr>
        <dsp:cNvPr id="0" name=""/>
        <dsp:cNvSpPr/>
      </dsp:nvSpPr>
      <dsp:spPr>
        <a:xfrm>
          <a:off x="2182" y="1287508"/>
          <a:ext cx="2128173" cy="289323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kern="1200" dirty="0" smtClean="0"/>
            <a:t>Material no adecuado, Corrosión, Edad</a:t>
          </a:r>
          <a:endParaRPr lang="es-CL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kern="1200" dirty="0" smtClean="0"/>
            <a:t>Problemas de diseño</a:t>
          </a:r>
          <a:endParaRPr lang="es-CL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kern="1200" dirty="0" smtClean="0"/>
            <a:t>Almacenamiento durante la construcción</a:t>
          </a:r>
          <a:endParaRPr lang="es-CL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kern="1200" dirty="0" smtClean="0"/>
            <a:t>Encamado de los tubos</a:t>
          </a:r>
          <a:endParaRPr lang="es-CL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kern="1200" dirty="0" smtClean="0"/>
            <a:t>Uniones deficientes</a:t>
          </a:r>
          <a:endParaRPr lang="es-CL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kern="1200" dirty="0" smtClean="0"/>
            <a:t>Presión</a:t>
          </a:r>
          <a:endParaRPr lang="es-CL" sz="1600" kern="1200" dirty="0"/>
        </a:p>
      </dsp:txBody>
      <dsp:txXfrm>
        <a:off x="2182" y="1287508"/>
        <a:ext cx="2128173" cy="2893230"/>
      </dsp:txXfrm>
    </dsp:sp>
    <dsp:sp modelId="{AAF55A1A-3114-4F66-89BD-A5A737199D32}">
      <dsp:nvSpPr>
        <dsp:cNvPr id="0" name=""/>
        <dsp:cNvSpPr/>
      </dsp:nvSpPr>
      <dsp:spPr>
        <a:xfrm>
          <a:off x="2428301" y="436239"/>
          <a:ext cx="2128173" cy="851269"/>
        </a:xfrm>
        <a:prstGeom prst="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VÁLVULAS Y ACCESORIOS DEFECTUOSOS</a:t>
          </a:r>
          <a:endParaRPr lang="es-CL" sz="1700" kern="1200" dirty="0"/>
        </a:p>
      </dsp:txBody>
      <dsp:txXfrm>
        <a:off x="2428301" y="436239"/>
        <a:ext cx="2128173" cy="851269"/>
      </dsp:txXfrm>
    </dsp:sp>
    <dsp:sp modelId="{67A1CF45-B4A6-4E1D-B9AB-678D00ED8453}">
      <dsp:nvSpPr>
        <dsp:cNvPr id="0" name=""/>
        <dsp:cNvSpPr/>
      </dsp:nvSpPr>
      <dsp:spPr>
        <a:xfrm>
          <a:off x="2428301" y="1287508"/>
          <a:ext cx="2128173" cy="2893230"/>
        </a:xfrm>
        <a:prstGeom prst="rect">
          <a:avLst/>
        </a:prstGeom>
        <a:solidFill>
          <a:schemeClr val="accent3">
            <a:tint val="40000"/>
            <a:alpha val="90000"/>
            <a:hueOff val="5358425"/>
            <a:satOff val="-6896"/>
            <a:lumOff val="-537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5358425"/>
              <a:satOff val="-6896"/>
              <a:lumOff val="-5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kern="1200" dirty="0" smtClean="0"/>
            <a:t>Mala manipulación</a:t>
          </a:r>
          <a:endParaRPr lang="es-CL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kern="1200" dirty="0" smtClean="0"/>
            <a:t>Ausencia de mantenimiento</a:t>
          </a:r>
          <a:endParaRPr lang="es-CL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kern="1200" dirty="0" smtClean="0"/>
            <a:t>Grifos</a:t>
          </a:r>
          <a:endParaRPr lang="es-CL" sz="1600" kern="1200" dirty="0"/>
        </a:p>
      </dsp:txBody>
      <dsp:txXfrm>
        <a:off x="2428301" y="1287508"/>
        <a:ext cx="2128173" cy="2893230"/>
      </dsp:txXfrm>
    </dsp:sp>
    <dsp:sp modelId="{B6195203-F6F9-40A9-A6ED-562868B3837F}">
      <dsp:nvSpPr>
        <dsp:cNvPr id="0" name=""/>
        <dsp:cNvSpPr/>
      </dsp:nvSpPr>
      <dsp:spPr>
        <a:xfrm>
          <a:off x="4854419" y="436239"/>
          <a:ext cx="2128173" cy="851269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BOMBAS Y ESTANQUES DEFECTUOSOS</a:t>
          </a:r>
          <a:endParaRPr lang="es-CL" sz="1700" kern="1200" dirty="0"/>
        </a:p>
      </dsp:txBody>
      <dsp:txXfrm>
        <a:off x="4854419" y="436239"/>
        <a:ext cx="2128173" cy="851269"/>
      </dsp:txXfrm>
    </dsp:sp>
    <dsp:sp modelId="{03E9204C-B959-4A3D-9E0E-30CF55F3372C}">
      <dsp:nvSpPr>
        <dsp:cNvPr id="0" name=""/>
        <dsp:cNvSpPr/>
      </dsp:nvSpPr>
      <dsp:spPr>
        <a:xfrm>
          <a:off x="4854419" y="1287508"/>
          <a:ext cx="2128173" cy="2893230"/>
        </a:xfrm>
        <a:prstGeom prst="rect">
          <a:avLst/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kern="1200" dirty="0" smtClean="0"/>
            <a:t>Daño estructural del estanque</a:t>
          </a:r>
          <a:endParaRPr lang="es-CL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kern="1200" dirty="0" smtClean="0"/>
            <a:t>Sellos de bombas dañados</a:t>
          </a:r>
          <a:endParaRPr lang="es-CL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600" kern="1200" dirty="0" smtClean="0"/>
            <a:t>Falta de mantenimiento</a:t>
          </a:r>
          <a:endParaRPr lang="es-CL" sz="1600" kern="1200" dirty="0"/>
        </a:p>
      </dsp:txBody>
      <dsp:txXfrm>
        <a:off x="4854419" y="1287508"/>
        <a:ext cx="2128173" cy="289323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294B1A-B56B-4623-A6FD-4B9C8018AC25}">
      <dsp:nvSpPr>
        <dsp:cNvPr id="0" name=""/>
        <dsp:cNvSpPr/>
      </dsp:nvSpPr>
      <dsp:spPr>
        <a:xfrm>
          <a:off x="2225040" y="2172962"/>
          <a:ext cx="1645920" cy="1645920"/>
        </a:xfrm>
        <a:prstGeom prst="ellipse">
          <a:avLst/>
        </a:prstGeom>
        <a:blipFill dpi="0" rotWithShape="0">
          <a:blip xmlns:r="http://schemas.openxmlformats.org/officeDocument/2006/relationships" r:embed="rId1">
            <a:alphaModFix amt="70000"/>
          </a:blip>
          <a:srcRect/>
          <a:stretch>
            <a:fillRect/>
          </a:stretch>
        </a:blip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b="1" kern="1200" smtClean="0"/>
            <a:t>REDUCCIÓN DE PÉRDIDAS</a:t>
          </a:r>
          <a:endParaRPr lang="es-CL" sz="1700" b="1" kern="1200" dirty="0"/>
        </a:p>
      </dsp:txBody>
      <dsp:txXfrm>
        <a:off x="2466079" y="2414001"/>
        <a:ext cx="1163842" cy="1163842"/>
      </dsp:txXfrm>
    </dsp:sp>
    <dsp:sp modelId="{BA28B27D-BB64-423C-9CC3-35F05A20F332}">
      <dsp:nvSpPr>
        <dsp:cNvPr id="0" name=""/>
        <dsp:cNvSpPr/>
      </dsp:nvSpPr>
      <dsp:spPr>
        <a:xfrm rot="11700000">
          <a:off x="758329" y="2340572"/>
          <a:ext cx="1438394" cy="46908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396613-6CDA-46AB-ACD7-D4994A843C4E}">
      <dsp:nvSpPr>
        <dsp:cNvPr id="0" name=""/>
        <dsp:cNvSpPr/>
      </dsp:nvSpPr>
      <dsp:spPr>
        <a:xfrm>
          <a:off x="1023" y="1763524"/>
          <a:ext cx="1563624" cy="12508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 smtClean="0"/>
            <a:t>GESTIONAR LA INFRAESTRUCTURA</a:t>
          </a:r>
          <a:endParaRPr lang="es-CL" sz="1400" b="1" kern="1200" dirty="0"/>
        </a:p>
      </dsp:txBody>
      <dsp:txXfrm>
        <a:off x="37661" y="1800162"/>
        <a:ext cx="1490348" cy="1177623"/>
      </dsp:txXfrm>
    </dsp:sp>
    <dsp:sp modelId="{C2C79E44-5DFE-439C-8033-F8FF2CAAC629}">
      <dsp:nvSpPr>
        <dsp:cNvPr id="0" name=""/>
        <dsp:cNvSpPr/>
      </dsp:nvSpPr>
      <dsp:spPr>
        <a:xfrm rot="14700000">
          <a:off x="1641679" y="1287837"/>
          <a:ext cx="1438394" cy="46908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50F379-936E-4622-8497-C5EA737D3B86}">
      <dsp:nvSpPr>
        <dsp:cNvPr id="0" name=""/>
        <dsp:cNvSpPr/>
      </dsp:nvSpPr>
      <dsp:spPr>
        <a:xfrm>
          <a:off x="1275118" y="245117"/>
          <a:ext cx="1563624" cy="12508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 smtClean="0"/>
            <a:t>CONTROL ACTIVO DE FUGAS</a:t>
          </a:r>
          <a:endParaRPr lang="es-CL" sz="1400" b="1" kern="1200" dirty="0"/>
        </a:p>
      </dsp:txBody>
      <dsp:txXfrm>
        <a:off x="1311756" y="281755"/>
        <a:ext cx="1490348" cy="1177623"/>
      </dsp:txXfrm>
    </dsp:sp>
    <dsp:sp modelId="{86CF1F55-AE94-47F0-9766-52E1CC327F08}">
      <dsp:nvSpPr>
        <dsp:cNvPr id="0" name=""/>
        <dsp:cNvSpPr/>
      </dsp:nvSpPr>
      <dsp:spPr>
        <a:xfrm rot="17700000">
          <a:off x="3015926" y="1287837"/>
          <a:ext cx="1438394" cy="46908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DD46AE-9BC7-4264-AE95-63C653BEEC1D}">
      <dsp:nvSpPr>
        <dsp:cNvPr id="0" name=""/>
        <dsp:cNvSpPr/>
      </dsp:nvSpPr>
      <dsp:spPr>
        <a:xfrm>
          <a:off x="3257257" y="245117"/>
          <a:ext cx="1563624" cy="12508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 smtClean="0"/>
            <a:t>GESTIÓN DE LA PRESIÓN</a:t>
          </a:r>
          <a:endParaRPr lang="es-CL" sz="1400" b="1" kern="1200" dirty="0"/>
        </a:p>
      </dsp:txBody>
      <dsp:txXfrm>
        <a:off x="3293895" y="281755"/>
        <a:ext cx="1490348" cy="1177623"/>
      </dsp:txXfrm>
    </dsp:sp>
    <dsp:sp modelId="{F7352AB9-5A6A-4482-A9C9-419B65BC0DCE}">
      <dsp:nvSpPr>
        <dsp:cNvPr id="0" name=""/>
        <dsp:cNvSpPr/>
      </dsp:nvSpPr>
      <dsp:spPr>
        <a:xfrm rot="20700000">
          <a:off x="3899275" y="2340572"/>
          <a:ext cx="1438394" cy="46908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9BAB17-E86A-49A3-9C24-F7E7BC5A3F5A}">
      <dsp:nvSpPr>
        <dsp:cNvPr id="0" name=""/>
        <dsp:cNvSpPr/>
      </dsp:nvSpPr>
      <dsp:spPr>
        <a:xfrm>
          <a:off x="4531352" y="1763524"/>
          <a:ext cx="1563624" cy="12508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 smtClean="0"/>
            <a:t>VELOCIDAD Y CALIDAD DE LAS REPARACIONES</a:t>
          </a:r>
          <a:endParaRPr lang="es-CL" sz="1400" b="1" kern="1200" dirty="0"/>
        </a:p>
      </dsp:txBody>
      <dsp:txXfrm>
        <a:off x="4567990" y="1800162"/>
        <a:ext cx="1490348" cy="11776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FB34682-6882-4209-A4BF-5F2871D01D2A}" type="datetimeFigureOut">
              <a:rPr lang="es-CL" smtClean="0"/>
              <a:pPr/>
              <a:t>06-11-2015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A79514A-3DA3-462B-AECD-6E085745F2B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4287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5A1A5B64-55AB-4112-A417-AC042F3340B1}" type="datetime1">
              <a:rPr lang="es-CL" smtClean="0">
                <a:solidFill>
                  <a:prstClr val="black"/>
                </a:solidFill>
                <a:ea typeface="ヒラギノ角ゴ Pro W3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06-11-2015</a:t>
            </a:fld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5E9C8-F75D-4E80-8790-C562C445882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787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E2D2D-A029-4124-A5E4-1EDEE182CB2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37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6114C-7B29-4159-9EC8-89AABADD230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06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>
              <a:defRPr sz="1800">
                <a:solidFill>
                  <a:prstClr val="black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912002-6ED6-445E-A6CB-141829ED82AF}" type="datetime1">
              <a:rPr lang="es-C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06-11-2015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ea typeface="ヒラギノ角ゴ Pro W3" charset="-128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a typeface="ヒラギノ角ゴ Pro W3" charset="-128"/>
              </a:defRPr>
            </a:lvl1pPr>
          </a:lstStyle>
          <a:p>
            <a:pPr>
              <a:defRPr/>
            </a:pPr>
            <a:fld id="{710AD70F-F514-4C07-98D2-4268E5555810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9367835"/>
      </p:ext>
    </p:extLst>
  </p:cSld>
  <p:clrMapOvr>
    <a:masterClrMapping/>
  </p:clrMapOvr>
  <p:transition spd="med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>
              <a:defRPr>
                <a:ea typeface="ヒラギノ角ゴ Pro W3" charset="-128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>
              <a:defRPr>
                <a:ea typeface="ヒラギノ角ゴ Pro W3" charset="-128"/>
              </a:defRPr>
            </a:lvl1pPr>
          </a:lstStyle>
          <a:p>
            <a:pPr>
              <a:defRPr/>
            </a:pPr>
            <a:fld id="{CDE3FC2E-C917-4957-9B96-9FB26B980944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8516858"/>
      </p:ext>
    </p:extLst>
  </p:cSld>
  <p:clrMapOvr>
    <a:masterClrMapping/>
  </p:clrMapOvr>
  <p:transition spd="med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>
              <a:defRPr sz="1800">
                <a:solidFill>
                  <a:prstClr val="black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2BC7FA-30D3-448F-83CB-16BE92F971AB}" type="datetime1">
              <a:rPr lang="es-C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06-11-2015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ea typeface="ヒラギノ角ゴ Pro W3" charset="-128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a typeface="ヒラギノ角ゴ Pro W3" charset="-128"/>
              </a:defRPr>
            </a:lvl1pPr>
          </a:lstStyle>
          <a:p>
            <a:pPr>
              <a:defRPr/>
            </a:pPr>
            <a:fld id="{7DCB06F5-0B6C-4683-97BC-883F71C276B5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9694663"/>
      </p:ext>
    </p:extLst>
  </p:cSld>
  <p:clrMapOvr>
    <a:masterClrMapping/>
  </p:clrMapOvr>
  <p:transition spd="med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>
              <a:defRPr sz="1800">
                <a:solidFill>
                  <a:prstClr val="black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0585EF-760C-4ADC-8E06-F807BAA7A80D}" type="datetime1">
              <a:rPr lang="es-C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06-11-2015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ea typeface="ヒラギノ角ゴ Pro W3" charset="-128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a typeface="ヒラギノ角ゴ Pro W3" charset="-128"/>
              </a:defRPr>
            </a:lvl1pPr>
          </a:lstStyle>
          <a:p>
            <a:pPr>
              <a:defRPr/>
            </a:pPr>
            <a:fld id="{C5AD2A39-E2A1-45D5-94C7-27A9CA8F710C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4409641"/>
      </p:ext>
    </p:extLst>
  </p:cSld>
  <p:clrMapOvr>
    <a:masterClrMapping/>
  </p:clrMapOvr>
  <p:transition spd="med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>
              <a:defRPr sz="1800">
                <a:solidFill>
                  <a:prstClr val="black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E0B361-2A00-4C84-A667-4A0F494F95D9}" type="datetime1">
              <a:rPr lang="es-C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06-11-2015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ea typeface="ヒラギノ角ゴ Pro W3" charset="-128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a typeface="ヒラギノ角ゴ Pro W3" charset="-128"/>
              </a:defRPr>
            </a:lvl1pPr>
          </a:lstStyle>
          <a:p>
            <a:pPr>
              <a:defRPr/>
            </a:pPr>
            <a:fld id="{C857D8A6-955A-48C8-A916-1CAC958C644E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0956635"/>
      </p:ext>
    </p:extLst>
  </p:cSld>
  <p:clrMapOvr>
    <a:masterClrMapping/>
  </p:clrMapOvr>
  <p:transition spd="med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>
              <a:defRPr>
                <a:ea typeface="ヒラギノ角ゴ Pro W3" charset="-128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>
              <a:defRPr>
                <a:ea typeface="ヒラギノ角ゴ Pro W3" charset="-128"/>
              </a:defRPr>
            </a:lvl1pPr>
          </a:lstStyle>
          <a:p>
            <a:pPr>
              <a:defRPr/>
            </a:pPr>
            <a:fld id="{E53195EA-5BDC-4751-965E-02342AD315D1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2634037"/>
      </p:ext>
    </p:extLst>
  </p:cSld>
  <p:clrMapOvr>
    <a:masterClrMapping/>
  </p:clrMapOvr>
  <p:transition spd="med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>
              <a:defRPr>
                <a:ea typeface="ヒラギノ角ゴ Pro W3" charset="-128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>
              <a:defRPr>
                <a:ea typeface="ヒラギノ角ゴ Pro W3" charset="-128"/>
              </a:defRPr>
            </a:lvl1pPr>
          </a:lstStyle>
          <a:p>
            <a:pPr>
              <a:defRPr/>
            </a:pPr>
            <a:fld id="{B4F736CF-0F57-4443-A963-57C6A2AD6DC9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8875644"/>
      </p:ext>
    </p:extLst>
  </p:cSld>
  <p:clrMapOvr>
    <a:masterClrMapping/>
  </p:clrMapOvr>
  <p:transition spd="med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>
              <a:defRPr>
                <a:ea typeface="ヒラギノ角ゴ Pro W3" charset="-128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>
              <a:defRPr>
                <a:ea typeface="ヒラギノ角ゴ Pro W3" charset="-128"/>
              </a:defRPr>
            </a:lvl1pPr>
          </a:lstStyle>
          <a:p>
            <a:pPr>
              <a:defRPr/>
            </a:pPr>
            <a:fld id="{8765797A-DB17-47D0-B999-895672C93F53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5320497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C8AA6-A1F6-4A77-B76F-3B83EE2044E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718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>
              <a:defRPr>
                <a:ea typeface="ヒラギノ角ゴ Pro W3" charset="-128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>
              <a:defRPr>
                <a:ea typeface="ヒラギノ角ゴ Pro W3" charset="-128"/>
              </a:defRPr>
            </a:lvl1pPr>
          </a:lstStyle>
          <a:p>
            <a:pPr>
              <a:defRPr/>
            </a:pPr>
            <a:fld id="{BD8A6BA8-2C3C-4F1E-A234-C9AD05E7E6DA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4575166"/>
      </p:ext>
    </p:extLst>
  </p:cSld>
  <p:clrMapOvr>
    <a:masterClrMapping/>
  </p:clrMapOvr>
  <p:transition spd="med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>
              <a:defRPr>
                <a:ea typeface="ヒラギノ角ゴ Pro W3" charset="-128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>
              <a:defRPr>
                <a:ea typeface="ヒラギノ角ゴ Pro W3" charset="-128"/>
              </a:defRPr>
            </a:lvl1pPr>
          </a:lstStyle>
          <a:p>
            <a:pPr>
              <a:defRPr/>
            </a:pPr>
            <a:fld id="{90B3B435-AA96-48D8-A907-930AFFD5CF85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7641896"/>
      </p:ext>
    </p:extLst>
  </p:cSld>
  <p:clrMapOvr>
    <a:masterClrMapping/>
  </p:clrMapOvr>
  <p:transition spd="med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>
              <a:defRPr>
                <a:ea typeface="ヒラギノ角ゴ Pro W3" charset="-128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>
              <a:defRPr>
                <a:ea typeface="ヒラギノ角ゴ Pro W3" charset="-128"/>
              </a:defRPr>
            </a:lvl1pPr>
          </a:lstStyle>
          <a:p>
            <a:pPr>
              <a:defRPr/>
            </a:pPr>
            <a:fld id="{54AA45A7-7083-48EA-8F72-9E000FB2E286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9838032"/>
      </p:ext>
    </p:extLst>
  </p:cSld>
  <p:clrMapOvr>
    <a:masterClrMapping/>
  </p:clrMapOvr>
  <p:transition spd="med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>
              <a:defRPr sz="1800">
                <a:solidFill>
                  <a:prstClr val="black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1A369C-FBB6-450A-AA3E-8FCAE8A8023F}" type="datetime1">
              <a:rPr lang="es-C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06-11-2015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ea typeface="ヒラギノ角ゴ Pro W3" charset="-128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a typeface="ヒラギノ角ゴ Pro W3" charset="-128"/>
              </a:defRPr>
            </a:lvl1pPr>
          </a:lstStyle>
          <a:p>
            <a:pPr>
              <a:defRPr/>
            </a:pPr>
            <a:fld id="{710AD70F-F514-4C07-98D2-4268E5555810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0539709"/>
      </p:ext>
    </p:extLst>
  </p:cSld>
  <p:clrMapOvr>
    <a:masterClrMapping/>
  </p:clrMapOvr>
  <p:transition spd="med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>
              <a:defRPr>
                <a:ea typeface="ヒラギノ角ゴ Pro W3" charset="-128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>
              <a:defRPr>
                <a:ea typeface="ヒラギノ角ゴ Pro W3" charset="-128"/>
              </a:defRPr>
            </a:lvl1pPr>
          </a:lstStyle>
          <a:p>
            <a:pPr>
              <a:defRPr/>
            </a:pPr>
            <a:fld id="{CDE3FC2E-C917-4957-9B96-9FB26B980944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4687043"/>
      </p:ext>
    </p:extLst>
  </p:cSld>
  <p:clrMapOvr>
    <a:masterClrMapping/>
  </p:clrMapOvr>
  <p:transition spd="med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>
              <a:defRPr sz="1800">
                <a:solidFill>
                  <a:prstClr val="black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E5E163-EE77-44E4-9C3B-F27822E6D09E}" type="datetime1">
              <a:rPr lang="es-C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06-11-2015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ea typeface="ヒラギノ角ゴ Pro W3" charset="-128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a typeface="ヒラギノ角ゴ Pro W3" charset="-128"/>
              </a:defRPr>
            </a:lvl1pPr>
          </a:lstStyle>
          <a:p>
            <a:pPr>
              <a:defRPr/>
            </a:pPr>
            <a:fld id="{7DCB06F5-0B6C-4683-97BC-883F71C276B5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8942833"/>
      </p:ext>
    </p:extLst>
  </p:cSld>
  <p:clrMapOvr>
    <a:masterClrMapping/>
  </p:clrMapOvr>
  <p:transition spd="med"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>
              <a:defRPr sz="1800">
                <a:solidFill>
                  <a:prstClr val="black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F38024-360B-48D2-87E2-B4117930114C}" type="datetime1">
              <a:rPr lang="es-C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06-11-2015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ea typeface="ヒラギノ角ゴ Pro W3" charset="-128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a typeface="ヒラギノ角ゴ Pro W3" charset="-128"/>
              </a:defRPr>
            </a:lvl1pPr>
          </a:lstStyle>
          <a:p>
            <a:pPr>
              <a:defRPr/>
            </a:pPr>
            <a:fld id="{C5AD2A39-E2A1-45D5-94C7-27A9CA8F710C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3288220"/>
      </p:ext>
    </p:extLst>
  </p:cSld>
  <p:clrMapOvr>
    <a:masterClrMapping/>
  </p:clrMapOvr>
  <p:transition spd="med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>
              <a:defRPr sz="1800">
                <a:solidFill>
                  <a:prstClr val="black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EBF163-B73A-4B0D-A0B5-7F90F22224FE}" type="datetime1">
              <a:rPr lang="es-C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06-11-2015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>
                <a:ea typeface="ヒラギノ角ゴ Pro W3" charset="-128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a typeface="ヒラギノ角ゴ Pro W3" charset="-128"/>
              </a:defRPr>
            </a:lvl1pPr>
          </a:lstStyle>
          <a:p>
            <a:pPr>
              <a:defRPr/>
            </a:pPr>
            <a:fld id="{C857D8A6-955A-48C8-A916-1CAC958C644E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6232532"/>
      </p:ext>
    </p:extLst>
  </p:cSld>
  <p:clrMapOvr>
    <a:masterClrMapping/>
  </p:clrMapOvr>
  <p:transition spd="med"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>
              <a:defRPr>
                <a:ea typeface="ヒラギノ角ゴ Pro W3" charset="-128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>
              <a:defRPr>
                <a:ea typeface="ヒラギノ角ゴ Pro W3" charset="-128"/>
              </a:defRPr>
            </a:lvl1pPr>
          </a:lstStyle>
          <a:p>
            <a:pPr>
              <a:defRPr/>
            </a:pPr>
            <a:fld id="{E53195EA-5BDC-4751-965E-02342AD315D1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2462965"/>
      </p:ext>
    </p:extLst>
  </p:cSld>
  <p:clrMapOvr>
    <a:masterClrMapping/>
  </p:clrMapOvr>
  <p:transition spd="med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>
              <a:defRPr>
                <a:ea typeface="ヒラギノ角ゴ Pro W3" charset="-128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>
              <a:defRPr>
                <a:ea typeface="ヒラギノ角ゴ Pro W3" charset="-128"/>
              </a:defRPr>
            </a:lvl1pPr>
          </a:lstStyle>
          <a:p>
            <a:pPr>
              <a:defRPr/>
            </a:pPr>
            <a:fld id="{B4F736CF-0F57-4443-A963-57C6A2AD6DC9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399889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50DB81A-4577-4B8B-B9F4-BFBF85451252}" type="datetime1">
              <a:rPr lang="es-CL" smtClean="0">
                <a:solidFill>
                  <a:prstClr val="black"/>
                </a:solidFill>
                <a:ea typeface="ヒラギノ角ゴ Pro W3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06-11-2015</a:t>
            </a:fld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E35BA-C41A-4308-9655-61AA8AF527C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640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>
              <a:defRPr>
                <a:ea typeface="ヒラギノ角ゴ Pro W3" charset="-128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>
              <a:defRPr>
                <a:ea typeface="ヒラギノ角ゴ Pro W3" charset="-128"/>
              </a:defRPr>
            </a:lvl1pPr>
          </a:lstStyle>
          <a:p>
            <a:pPr>
              <a:defRPr/>
            </a:pPr>
            <a:fld id="{8765797A-DB17-47D0-B999-895672C93F53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4089947"/>
      </p:ext>
    </p:extLst>
  </p:cSld>
  <p:clrMapOvr>
    <a:masterClrMapping/>
  </p:clrMapOvr>
  <p:transition spd="med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>
              <a:defRPr>
                <a:ea typeface="ヒラギノ角ゴ Pro W3" charset="-128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>
              <a:defRPr>
                <a:ea typeface="ヒラギノ角ゴ Pro W3" charset="-128"/>
              </a:defRPr>
            </a:lvl1pPr>
          </a:lstStyle>
          <a:p>
            <a:pPr>
              <a:defRPr/>
            </a:pPr>
            <a:fld id="{BD8A6BA8-2C3C-4F1E-A234-C9AD05E7E6DA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7993784"/>
      </p:ext>
    </p:extLst>
  </p:cSld>
  <p:clrMapOvr>
    <a:masterClrMapping/>
  </p:clrMapOvr>
  <p:transition spd="med"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>
              <a:defRPr>
                <a:ea typeface="ヒラギノ角ゴ Pro W3" charset="-128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>
              <a:defRPr>
                <a:ea typeface="ヒラギノ角ゴ Pro W3" charset="-128"/>
              </a:defRPr>
            </a:lvl1pPr>
          </a:lstStyle>
          <a:p>
            <a:pPr>
              <a:defRPr/>
            </a:pPr>
            <a:fld id="{90B3B435-AA96-48D8-A907-930AFFD5CF85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7146864"/>
      </p:ext>
    </p:extLst>
  </p:cSld>
  <p:clrMapOvr>
    <a:masterClrMapping/>
  </p:clrMapOvr>
  <p:transition spd="med"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>
              <a:defRPr>
                <a:ea typeface="ヒラギノ角ゴ Pro W3" charset="-128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>
              <a:defRPr>
                <a:ea typeface="ヒラギノ角ゴ Pro W3" charset="-128"/>
              </a:defRPr>
            </a:lvl1pPr>
          </a:lstStyle>
          <a:p>
            <a:pPr>
              <a:defRPr/>
            </a:pPr>
            <a:fld id="{54AA45A7-7083-48EA-8F72-9E000FB2E286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9027096"/>
      </p:ext>
    </p:extLst>
  </p:cSld>
  <p:clrMapOvr>
    <a:masterClrMapping/>
  </p:clrMapOvr>
  <p:transition spd="med">
    <p:wip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7772400" cy="9366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6400800" cy="6096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7E90B0B-78BB-4520-8275-4BDD00FCF1EF}" type="datetime1">
              <a:rPr lang="en-US">
                <a:solidFill>
                  <a:prstClr val="white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11/6/2015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CL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9850543-167D-430A-A8C1-95002961568E}" type="slidenum">
              <a:rPr lang="en-US">
                <a:solidFill>
                  <a:prstClr val="white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4242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744B3FA5-86E0-41E5-948C-241D93A6BAD8}" type="datetime1">
              <a:rPr lang="en-US">
                <a:solidFill>
                  <a:prstClr val="white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11/6/2015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CL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11D836-BD27-44B7-BA6D-562FED4EDF87}" type="slidenum">
              <a:rPr lang="en-US">
                <a:solidFill>
                  <a:prstClr val="white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1929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FC680911-A13F-4EBE-A06E-757D486DEDA2}" type="datetime1">
              <a:rPr lang="en-US">
                <a:solidFill>
                  <a:prstClr val="white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11/6/2015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CL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79367CD-7845-4018-A1DA-EBEA3E751154}" type="slidenum">
              <a:rPr lang="en-US">
                <a:solidFill>
                  <a:prstClr val="white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3253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A6EA1BA-56FB-4CC5-AB24-23E08E5D5FBB}" type="datetime1">
              <a:rPr lang="en-US">
                <a:solidFill>
                  <a:prstClr val="white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11/6/2015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CL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A75CD5D-2D22-4191-A026-5A80E8166FEA}" type="slidenum">
              <a:rPr lang="en-US">
                <a:solidFill>
                  <a:prstClr val="white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609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0715BBAC-21C8-4566-A716-5816B1252D93}" type="datetime1">
              <a:rPr lang="es-CL" smtClean="0">
                <a:solidFill>
                  <a:prstClr val="black"/>
                </a:solidFill>
                <a:ea typeface="ヒラギノ角ゴ Pro W3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06-11-2015</a:t>
            </a:fld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EF968-A116-4FD1-B582-EA41AE327C9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430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5B656B1-5463-4981-A9F2-83C7C30545C5}" type="datetime1">
              <a:rPr lang="es-CL" smtClean="0">
                <a:solidFill>
                  <a:prstClr val="black"/>
                </a:solidFill>
                <a:ea typeface="ヒラギノ角ゴ Pro W3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06-11-2015</a:t>
            </a:fld>
            <a:endParaRPr lang="en-US">
              <a:solidFill>
                <a:prstClr val="black"/>
              </a:solidFill>
              <a:ea typeface="ヒラギノ角ゴ Pro W3" charset="-128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F445B-CDD5-47D4-AEEA-667A07DDF8D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03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7AFF8-15CC-41BD-BB81-E3FE25B67B2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288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810EE-5DC9-49EB-8F16-B6355BADD58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72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5651F-4C6A-4097-80EA-F9153AEC9DB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7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FD28C-4E7B-40A5-A19E-A52BEF9628F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39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2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72993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3988" y="1444625"/>
            <a:ext cx="729773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text styles</a:t>
            </a:r>
          </a:p>
          <a:p>
            <a:pPr lvl="1"/>
            <a:r>
              <a:rPr lang="en-US" altLang="es-CL" smtClean="0"/>
              <a:t>Second level</a:t>
            </a:r>
          </a:p>
          <a:p>
            <a:pPr lvl="2"/>
            <a:r>
              <a:rPr lang="en-US" altLang="es-CL" smtClean="0"/>
              <a:t>Third level</a:t>
            </a:r>
          </a:p>
          <a:p>
            <a:pPr lvl="3"/>
            <a:r>
              <a:rPr lang="en-US" altLang="es-CL" smtClean="0"/>
              <a:t>Fourth level</a:t>
            </a:r>
          </a:p>
          <a:p>
            <a:pPr lvl="4"/>
            <a:r>
              <a:rPr lang="en-US" altLang="es-CL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1186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3153572-C2D3-489D-B4E5-F768F28CD1C7}" type="slidenum">
              <a:rPr lang="en-US">
                <a:ea typeface="ヒラギノ角ゴ Pro W3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ea typeface="ヒラギノ角ゴ Pro W3" charset="-128"/>
            </a:endParaRPr>
          </a:p>
        </p:txBody>
      </p:sp>
      <p:grpSp>
        <p:nvGrpSpPr>
          <p:cNvPr id="2054" name="Agrupar 1"/>
          <p:cNvGrpSpPr>
            <a:grpSpLocks/>
          </p:cNvGrpSpPr>
          <p:nvPr userDrawn="1"/>
        </p:nvGrpSpPr>
        <p:grpSpPr bwMode="auto">
          <a:xfrm>
            <a:off x="8159750" y="6400800"/>
            <a:ext cx="631825" cy="457200"/>
            <a:chOff x="8331547" y="6400800"/>
            <a:chExt cx="631825" cy="457200"/>
          </a:xfrm>
        </p:grpSpPr>
        <p:sp>
          <p:nvSpPr>
            <p:cNvPr id="2056" name="Rectangle 9"/>
            <p:cNvSpPr>
              <a:spLocks noChangeArrowheads="1"/>
            </p:cNvSpPr>
            <p:nvPr/>
          </p:nvSpPr>
          <p:spPr bwMode="auto">
            <a:xfrm>
              <a:off x="8331547" y="6400800"/>
              <a:ext cx="284163" cy="4572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>
              <a:outerShdw blurRad="63500" dist="38100" dir="12899965" algn="br" rotWithShape="0">
                <a:srgbClr val="000000">
                  <a:alpha val="25000"/>
                </a:srgbClr>
              </a:outerShdw>
            </a:effectLst>
            <a:extLst/>
          </p:spPr>
          <p:txBody>
            <a:bodyPr anchor="ctr"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2057" name="Rectangle 10"/>
            <p:cNvSpPr>
              <a:spLocks noChangeArrowheads="1"/>
            </p:cNvSpPr>
            <p:nvPr/>
          </p:nvSpPr>
          <p:spPr bwMode="auto">
            <a:xfrm>
              <a:off x="8615710" y="6400800"/>
              <a:ext cx="347662" cy="4572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>
              <a:outerShdw blurRad="63500" dist="38100" dir="12899965" rotWithShape="0">
                <a:srgbClr val="000000">
                  <a:alpha val="25000"/>
                </a:srgbClr>
              </a:outerShdw>
            </a:effectLst>
            <a:extLst/>
          </p:spPr>
          <p:txBody>
            <a:bodyPr anchor="ctr"/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</p:grpSp>
      <p:pic>
        <p:nvPicPr>
          <p:cNvPr id="2055" name="Imagen 2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1725" y="358775"/>
            <a:ext cx="1347788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9050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text styles</a:t>
            </a:r>
          </a:p>
          <a:p>
            <a:pPr lvl="1"/>
            <a:r>
              <a:rPr lang="en-US" altLang="es-CL" smtClean="0"/>
              <a:t>Second level</a:t>
            </a:r>
          </a:p>
          <a:p>
            <a:pPr lvl="2"/>
            <a:r>
              <a:rPr lang="en-US" altLang="es-CL" smtClean="0"/>
              <a:t>Third level</a:t>
            </a:r>
          </a:p>
          <a:p>
            <a:pPr lvl="3"/>
            <a:r>
              <a:rPr lang="en-US" altLang="es-CL" smtClean="0"/>
              <a:t>Fourth level</a:t>
            </a:r>
          </a:p>
          <a:p>
            <a:pPr lvl="4"/>
            <a:r>
              <a:rPr lang="en-US" altLang="es-CL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898989"/>
                </a:solidFill>
                <a:latin typeface="Verdana" pitchFamily="34" charset="0"/>
                <a:ea typeface="ＭＳ Ｐゴシック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>
              <a:defRPr sz="1000">
                <a:solidFill>
                  <a:srgbClr val="898989"/>
                </a:solidFill>
                <a:latin typeface="Verdana" pitchFamily="34" charset="0"/>
                <a:ea typeface="ＭＳ Ｐゴシック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D627E5-DA36-483A-8C6C-B2473478062B}" type="slidenum">
              <a:rPr lang="es-C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CL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s-CL" altLang="es-CL">
              <a:solidFill>
                <a:srgbClr val="FFFFFF"/>
              </a:solidFill>
              <a:latin typeface="Calibri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s-CL" altLang="es-CL">
              <a:solidFill>
                <a:srgbClr val="FFFFFF"/>
              </a:solidFill>
              <a:latin typeface="Calibri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s-CL" altLang="es-CL">
              <a:solidFill>
                <a:srgbClr val="FFFFFF"/>
              </a:solidFill>
              <a:latin typeface="Calibri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081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s-CL" altLang="es-CL">
              <a:solidFill>
                <a:srgbClr val="FFFFFF"/>
              </a:solidFill>
              <a:latin typeface="Calibri" pitchFamily="34" charset="0"/>
              <a:ea typeface="MS PGothic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99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ransition spd="med">
    <p:wipe/>
  </p:transition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text styles</a:t>
            </a:r>
          </a:p>
          <a:p>
            <a:pPr lvl="1"/>
            <a:r>
              <a:rPr lang="en-US" altLang="es-CL" smtClean="0"/>
              <a:t>Second level</a:t>
            </a:r>
          </a:p>
          <a:p>
            <a:pPr lvl="2"/>
            <a:r>
              <a:rPr lang="en-US" altLang="es-CL" smtClean="0"/>
              <a:t>Third level</a:t>
            </a:r>
          </a:p>
          <a:p>
            <a:pPr lvl="3"/>
            <a:r>
              <a:rPr lang="en-US" altLang="es-CL" smtClean="0"/>
              <a:t>Fourth level</a:t>
            </a:r>
          </a:p>
          <a:p>
            <a:pPr lvl="4"/>
            <a:r>
              <a:rPr lang="en-US" altLang="es-CL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898989"/>
                </a:solidFill>
                <a:latin typeface="Verdana" pitchFamily="34" charset="0"/>
                <a:ea typeface="ＭＳ Ｐゴシック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>
              <a:defRPr sz="1000">
                <a:solidFill>
                  <a:srgbClr val="898989"/>
                </a:solidFill>
                <a:latin typeface="Verdana" pitchFamily="34" charset="0"/>
                <a:ea typeface="ＭＳ Ｐゴシック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D627E5-DA36-483A-8C6C-B2473478062B}" type="slidenum">
              <a:rPr lang="es-C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CL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s-CL" altLang="es-CL">
              <a:solidFill>
                <a:srgbClr val="FFFFFF"/>
              </a:solidFill>
              <a:latin typeface="Calibri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s-CL" altLang="es-CL">
              <a:solidFill>
                <a:srgbClr val="FFFFFF"/>
              </a:solidFill>
              <a:latin typeface="Calibri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s-CL" altLang="es-CL">
              <a:solidFill>
                <a:srgbClr val="FFFFFF"/>
              </a:solidFill>
              <a:latin typeface="Calibri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081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s-CL" altLang="es-CL">
              <a:solidFill>
                <a:srgbClr val="FFFFFF"/>
              </a:solidFill>
              <a:latin typeface="Calibri" pitchFamily="34" charset="0"/>
              <a:ea typeface="MS PGothic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63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med">
    <p:wipe/>
  </p:transition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4"/>
          <p:cNvSpPr>
            <a:spLocks noChangeArrowheads="1"/>
          </p:cNvSpPr>
          <p:nvPr userDrawn="1"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s-CL" smtClean="0">
              <a:solidFill>
                <a:srgbClr val="FFFFFF"/>
              </a:solidFill>
            </a:endParaRPr>
          </a:p>
        </p:txBody>
      </p:sp>
      <p:sp>
        <p:nvSpPr>
          <p:cNvPr id="1027" name="Rectangle 65"/>
          <p:cNvSpPr>
            <a:spLocks noChangeArrowheads="1"/>
          </p:cNvSpPr>
          <p:nvPr userDrawn="1"/>
        </p:nvSpPr>
        <p:spPr bwMode="auto">
          <a:xfrm>
            <a:off x="1566863" y="3333750"/>
            <a:ext cx="1260475" cy="352425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s-CL" smtClean="0">
              <a:solidFill>
                <a:prstClr val="white"/>
              </a:solidFill>
              <a:latin typeface="Arial" charset="0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70"/>
          <p:cNvSpPr>
            <a:spLocks noChangeArrowheads="1"/>
          </p:cNvSpPr>
          <p:nvPr userDrawn="1"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s-CL" smtClean="0">
              <a:solidFill>
                <a:srgbClr val="FFFFFF"/>
              </a:solidFill>
            </a:endParaRPr>
          </a:p>
        </p:txBody>
      </p:sp>
      <p:sp>
        <p:nvSpPr>
          <p:cNvPr id="1030" name="Rectangle 71"/>
          <p:cNvSpPr>
            <a:spLocks noChangeArrowheads="1"/>
          </p:cNvSpPr>
          <p:nvPr userDrawn="1"/>
        </p:nvSpPr>
        <p:spPr bwMode="auto">
          <a:xfrm>
            <a:off x="1566863" y="0"/>
            <a:ext cx="1260475" cy="13716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s-CL" smtClean="0">
              <a:solidFill>
                <a:srgbClr val="FFFFFF"/>
              </a:solidFill>
            </a:endParaRPr>
          </a:p>
        </p:txBody>
      </p:sp>
      <p:pic>
        <p:nvPicPr>
          <p:cNvPr id="1031" name="8 Imagen" descr="Sin título-1.pn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09738" y="3482975"/>
            <a:ext cx="1004887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07915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7.xml"/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10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8.xml"/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11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13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8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ctrTitle"/>
          </p:nvPr>
        </p:nvSpPr>
        <p:spPr bwMode="auto">
          <a:xfrm>
            <a:off x="457200" y="1600201"/>
            <a:ext cx="7772400" cy="6766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Aft>
                <a:spcPct val="0"/>
              </a:spcAft>
            </a:pPr>
            <a:r>
              <a:rPr lang="es-ES_tradnl" sz="3200" b="1" dirty="0" smtClean="0">
                <a:solidFill>
                  <a:srgbClr val="FFFFFF"/>
                </a:solidFill>
                <a:latin typeface="Verdana" pitchFamily="34" charset="0"/>
                <a:sym typeface="Verdana Bold" charset="0"/>
              </a:rPr>
              <a:t>PROGRAMA PLAN PILOTO</a:t>
            </a:r>
          </a:p>
        </p:txBody>
      </p:sp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6400800" cy="609600"/>
          </a:xfrm>
        </p:spPr>
        <p:txBody>
          <a:bodyPr/>
          <a:lstStyle/>
          <a:p>
            <a:r>
              <a:rPr lang="es-CL" dirty="0" smtClean="0"/>
              <a:t>Escuela de Formación de Dirigentes</a:t>
            </a:r>
            <a:r>
              <a:rPr lang="es-CL" dirty="0"/>
              <a:t> </a:t>
            </a:r>
            <a:r>
              <a:rPr lang="es-CL" dirty="0" smtClean="0"/>
              <a:t>de Sistemas de Agua Potable Rural</a:t>
            </a:r>
            <a:endParaRPr lang="es-CL" dirty="0"/>
          </a:p>
        </p:txBody>
      </p:sp>
      <p:pic>
        <p:nvPicPr>
          <p:cNvPr id="4" name="Picture 2" descr="C:\Users\carmen.sancristobal\Documents\PILOTO ESCUELA DIRIGENTES\llave de agu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76"/>
          <a:stretch/>
        </p:blipFill>
        <p:spPr bwMode="auto">
          <a:xfrm>
            <a:off x="5076056" y="4321274"/>
            <a:ext cx="1232025" cy="14135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347864" y="3573016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 smtClean="0"/>
              <a:t>AGUA Y SANEAMIENTO</a:t>
            </a:r>
            <a:endParaRPr lang="es-CL" sz="2800" b="1" dirty="0"/>
          </a:p>
        </p:txBody>
      </p:sp>
    </p:spTree>
    <p:extLst>
      <p:ext uri="{BB962C8B-B14F-4D97-AF65-F5344CB8AC3E}">
        <p14:creationId xmlns:p14="http://schemas.microsoft.com/office/powerpoint/2010/main" val="2600800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443406" y="168930"/>
            <a:ext cx="7945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s-ES_tradnl" altLang="es-CL" sz="2800" b="1" dirty="0" smtClean="0">
                <a:solidFill>
                  <a:srgbClr val="006CB7"/>
                </a:solidFill>
                <a:sym typeface="Verdana Bold" charset="0"/>
              </a:rPr>
              <a:t>PROGRAMA PLAN PILOTO</a:t>
            </a:r>
            <a:endParaRPr lang="es-ES_tradnl" altLang="es-CL" sz="2800" b="1" dirty="0">
              <a:solidFill>
                <a:srgbClr val="006CB7"/>
              </a:solidFill>
              <a:sym typeface="Verdana Bold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443406" y="620688"/>
            <a:ext cx="8316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>
                <a:solidFill>
                  <a:schemeClr val="accent1"/>
                </a:solidFill>
              </a:rPr>
              <a:t>Escuela de Formación de Dirigentes de Sistemas de Agua Potable Rural</a:t>
            </a:r>
            <a:endParaRPr lang="es-CL" sz="2000" b="1" dirty="0">
              <a:solidFill>
                <a:schemeClr val="accent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11560" y="1021671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EJEMPLO DE CÁLCULO:</a:t>
            </a:r>
            <a:endParaRPr lang="es-CL" sz="20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611560" y="6381328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800" dirty="0" smtClean="0"/>
              <a:t>Basado en Tarifas Aguas Andinas informadas por la SISS</a:t>
            </a:r>
            <a:endParaRPr lang="es-CL" sz="800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901666"/>
              </p:ext>
            </p:extLst>
          </p:nvPr>
        </p:nvGraphicFramePr>
        <p:xfrm>
          <a:off x="283025" y="1421781"/>
          <a:ext cx="8753471" cy="424847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832591"/>
                <a:gridCol w="648072"/>
                <a:gridCol w="648072"/>
                <a:gridCol w="504056"/>
                <a:gridCol w="504056"/>
                <a:gridCol w="288032"/>
                <a:gridCol w="576064"/>
                <a:gridCol w="288032"/>
                <a:gridCol w="576064"/>
                <a:gridCol w="360040"/>
                <a:gridCol w="576064"/>
                <a:gridCol w="288032"/>
                <a:gridCol w="648072"/>
                <a:gridCol w="432048"/>
                <a:gridCol w="568543"/>
                <a:gridCol w="278147"/>
                <a:gridCol w="737486"/>
              </a:tblGrid>
              <a:tr h="386225"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APR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COMUNA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0" u="none" strike="noStrike" dirty="0" smtClean="0">
                          <a:effectLst/>
                          <a:latin typeface="+mn-lt"/>
                        </a:rPr>
                        <a:t>N°</a:t>
                      </a:r>
                    </a:p>
                    <a:p>
                      <a:pPr algn="ctr" fontAlgn="b"/>
                      <a:r>
                        <a:rPr lang="es-CL" sz="1200" b="0" u="none" strike="noStrike" dirty="0" smtClean="0">
                          <a:effectLst/>
                          <a:latin typeface="+mn-lt"/>
                        </a:rPr>
                        <a:t>ARRANQ.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TARIFA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EJEMPLO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</a:tr>
              <a:tr h="386225">
                <a:tc>
                  <a:txBody>
                    <a:bodyPr/>
                    <a:lstStyle/>
                    <a:p>
                      <a:pPr algn="ctr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COSTO FIJO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COSTO VARIABLE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CONSUMO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</a:tr>
              <a:tr h="386225"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TRAMO 1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TRAMO 2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TRAMO 3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TRAMO 4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TRAMO 5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TRAMO 6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30 M3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</a:tr>
              <a:tr h="386225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BATUCO STA. SARA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LAMPA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4100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1500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0 - 10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120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&gt;10 - 20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158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&gt;20 - 40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294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&gt;40 - 70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410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&gt;70 - 100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497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&gt;100 - 999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770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1" u="none" strike="noStrike" dirty="0">
                          <a:effectLst/>
                          <a:latin typeface="+mn-lt"/>
                        </a:rPr>
                        <a:t>7220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</a:tr>
              <a:tr h="386225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CHACABUCO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COLINA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198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1500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0 - 10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140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&gt;10 - 30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210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&gt;30 - 50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280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>
                          <a:effectLst/>
                          <a:latin typeface="+mn-lt"/>
                        </a:rPr>
                        <a:t>&gt;50 - 70 M3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330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&gt;70 - 100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390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&gt;100 - 999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550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1" u="none" strike="noStrike" dirty="0">
                          <a:effectLst/>
                          <a:latin typeface="+mn-lt"/>
                        </a:rPr>
                        <a:t>7100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</a:tr>
              <a:tr h="386225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EL LUCERO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LAMPA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280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1800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0 - 10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250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&gt;10 - 20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270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&gt;20 - 30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300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&gt;30 - 50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330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&gt;50 - 60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350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&gt;60 - 70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380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1" u="none" strike="noStrike" dirty="0">
                          <a:effectLst/>
                          <a:latin typeface="+mn-lt"/>
                        </a:rPr>
                        <a:t>10000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</a:tr>
              <a:tr h="386225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LOS DIECISIETE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COLINA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103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1700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0 - 35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200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&gt;35 - 50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300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&gt;50 - 65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400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&gt;65 - 80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500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&gt;80 - 100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600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&gt;100 - 999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1000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1" u="none" strike="noStrike" dirty="0">
                          <a:effectLst/>
                          <a:latin typeface="+mn-lt"/>
                        </a:rPr>
                        <a:t>7700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</a:tr>
              <a:tr h="386225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MANUEL RODRIGUEZ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COLINA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1025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1500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0 - 10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120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&gt;10 - 30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250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&gt;30 - 50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300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&gt;50 - 70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420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&gt;70 - 100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500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&gt;100 - 999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700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1" u="none" strike="noStrike" dirty="0">
                          <a:effectLst/>
                          <a:latin typeface="+mn-lt"/>
                        </a:rPr>
                        <a:t>7700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</a:tr>
              <a:tr h="386225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SANTA FILOMENA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COLINA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275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2120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0 - 10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220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&gt;10 - 30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240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&gt;30 - 50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480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&gt;50 - 70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530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&gt;70 - 100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780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&gt;100 - 999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900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1" u="none" strike="noStrike" dirty="0">
                          <a:effectLst/>
                          <a:latin typeface="+mn-lt"/>
                        </a:rPr>
                        <a:t>9120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</a:tr>
              <a:tr h="386225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SANTA LUISA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COLINA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217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3500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0 - 10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216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&gt;10 - 30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331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&gt;30 - 50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691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&gt;50 - 70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763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&gt;70 - 100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1123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&gt;100 - 999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1150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1" u="none" strike="noStrike" dirty="0">
                          <a:effectLst/>
                          <a:latin typeface="+mn-lt"/>
                        </a:rPr>
                        <a:t>12280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</a:tr>
              <a:tr h="386225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ESTACIÓN COLINA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LAMPA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1580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 dirty="0">
                          <a:effectLst/>
                          <a:latin typeface="+mn-lt"/>
                        </a:rPr>
                        <a:t>2600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0 - 20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140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&gt;20 - 30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182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&gt;30 - 50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237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&gt;50 - 100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308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&gt;100 - 200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440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b="0" u="none" strike="noStrike" dirty="0">
                          <a:effectLst/>
                          <a:latin typeface="+mn-lt"/>
                        </a:rPr>
                        <a:t>&gt;200 - 999 M3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0" u="none" strike="noStrike">
                          <a:effectLst/>
                          <a:latin typeface="+mn-lt"/>
                        </a:rPr>
                        <a:t>550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b="1" u="none" strike="noStrike" dirty="0">
                          <a:effectLst/>
                          <a:latin typeface="+mn-lt"/>
                        </a:rPr>
                        <a:t>7220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07" marR="6007" marT="6007" marB="0" anchor="b"/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6899448" y="5805264"/>
            <a:ext cx="21305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>
                <a:solidFill>
                  <a:schemeClr val="tx2"/>
                </a:solidFill>
              </a:rPr>
              <a:t>SANITARIA  </a:t>
            </a:r>
            <a:r>
              <a:rPr lang="es-CL" b="1" dirty="0">
                <a:solidFill>
                  <a:schemeClr val="tx2"/>
                </a:solidFill>
              </a:rPr>
              <a:t>$ 17.024</a:t>
            </a:r>
          </a:p>
        </p:txBody>
      </p:sp>
    </p:spTree>
    <p:extLst>
      <p:ext uri="{BB962C8B-B14F-4D97-AF65-F5344CB8AC3E}">
        <p14:creationId xmlns:p14="http://schemas.microsoft.com/office/powerpoint/2010/main" val="40317173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443406" y="168930"/>
            <a:ext cx="7945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s-ES_tradnl" altLang="es-CL" sz="2800" b="1" dirty="0">
                <a:solidFill>
                  <a:srgbClr val="006CB7"/>
                </a:solidFill>
                <a:sym typeface="Verdana Bold" charset="0"/>
              </a:rPr>
              <a:t>AGUA Y SANEAMIENTO</a:t>
            </a:r>
            <a:endParaRPr lang="es-ES_tradnl" altLang="es-CL" sz="2800" b="1" dirty="0">
              <a:solidFill>
                <a:srgbClr val="006CB7"/>
              </a:solidFill>
              <a:sym typeface="Verdana Bold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65979" y="704171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CONTROL DE PÉRDIDAS:</a:t>
            </a:r>
            <a:endParaRPr lang="es-CL" sz="2000" b="1" dirty="0"/>
          </a:p>
        </p:txBody>
      </p:sp>
      <p:pic>
        <p:nvPicPr>
          <p:cNvPr id="1026" name="Picture 2" descr="C:\Users\carmen.sancristobal\Documents\PILOTO ESCUELA DIRIGENTES\llave de agua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76"/>
          <a:stretch/>
        </p:blipFill>
        <p:spPr bwMode="auto">
          <a:xfrm>
            <a:off x="-2844824" y="1204437"/>
            <a:ext cx="1232025" cy="14135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547664" y="1204437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TIPOS DE PÉRDIDAS Y SU ORIGEN:</a:t>
            </a:r>
          </a:p>
          <a:p>
            <a:endParaRPr lang="es-CL" dirty="0"/>
          </a:p>
          <a:p>
            <a:pPr marL="285750" indent="-285750">
              <a:buFont typeface="Arial" pitchFamily="34" charset="0"/>
              <a:buChar char="•"/>
            </a:pPr>
            <a:r>
              <a:rPr lang="es-CL" dirty="0" smtClean="0"/>
              <a:t>PÉRDIDA FÍSICA </a:t>
            </a:r>
            <a:r>
              <a:rPr lang="es-CL" dirty="0" smtClean="0">
                <a:sym typeface="Wingdings" pitchFamily="2" charset="2"/>
              </a:rPr>
              <a:t> se origina en la Infraestructura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L" dirty="0" smtClean="0">
                <a:sym typeface="Wingdings" pitchFamily="2" charset="2"/>
              </a:rPr>
              <a:t>PÉRDIDA COMERCIAL  no medida</a:t>
            </a:r>
            <a:endParaRPr lang="es-CL" dirty="0" smtClean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952096632"/>
              </p:ext>
            </p:extLst>
          </p:nvPr>
        </p:nvGraphicFramePr>
        <p:xfrm>
          <a:off x="1367915" y="238953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6860659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F257E0-B3E9-4CAD-B508-B22376711F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dgm id="{4FF257E0-B3E9-4CAD-B508-B22376711F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8DFC12-5AC8-451B-900A-03B5CF9AC0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>
                                            <p:graphicEl>
                                              <a:dgm id="{DC8DFC12-5AC8-451B-900A-03B5CF9AC0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213242-2844-4225-9D4A-2E59661D49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06213242-2844-4225-9D4A-2E59661D49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633A7B-90C7-4718-AA46-F394257ACF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graphicEl>
                                              <a:dgm id="{70633A7B-90C7-4718-AA46-F394257ACF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9940E2-97AB-4D82-A4AA-98880313AB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579940E2-97AB-4D82-A4AA-98880313AB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3D18DE-49DE-4047-ABBC-9D5B93312D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073D18DE-49DE-4047-ABBC-9D5B93312D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443406" y="168930"/>
            <a:ext cx="7945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s-ES_tradnl" altLang="es-CL" sz="2800" b="1" dirty="0">
                <a:solidFill>
                  <a:srgbClr val="006CB7"/>
                </a:solidFill>
                <a:sym typeface="Verdana Bold" charset="0"/>
              </a:rPr>
              <a:t>AGUA Y SANEAMIENTO</a:t>
            </a:r>
            <a:endParaRPr lang="es-ES_tradnl" altLang="es-CL" sz="2800" b="1" dirty="0">
              <a:solidFill>
                <a:srgbClr val="006CB7"/>
              </a:solidFill>
              <a:sym typeface="Verdana Bold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35072" y="724952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CONTROL DE PÉRDIDAS:</a:t>
            </a:r>
            <a:endParaRPr lang="es-CL" sz="2000" b="1" dirty="0"/>
          </a:p>
        </p:txBody>
      </p:sp>
      <p:pic>
        <p:nvPicPr>
          <p:cNvPr id="1026" name="Picture 2" descr="C:\Users\carmen.sancristobal\Documents\PILOTO ESCUELA DIRIGENTES\llave de agua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76"/>
          <a:stretch/>
        </p:blipFill>
        <p:spPr bwMode="auto">
          <a:xfrm>
            <a:off x="-2844824" y="1204437"/>
            <a:ext cx="1232025" cy="14135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475656" y="1268246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PRINCIPALES CAUSAS DE LAS PÉRDIDAS FÍSICAS:</a:t>
            </a: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399951218"/>
              </p:ext>
            </p:extLst>
          </p:nvPr>
        </p:nvGraphicFramePr>
        <p:xfrm>
          <a:off x="1475656" y="1610169"/>
          <a:ext cx="6984776" cy="4616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5119111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443406" y="168930"/>
            <a:ext cx="7945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s-ES_tradnl" altLang="es-CL" sz="2800" b="1" dirty="0">
                <a:solidFill>
                  <a:srgbClr val="006CB7"/>
                </a:solidFill>
                <a:sym typeface="Verdana Bold" charset="0"/>
              </a:rPr>
              <a:t>AGUA Y SANEAMIENTO</a:t>
            </a:r>
            <a:endParaRPr lang="es-ES_tradnl" altLang="es-CL" sz="2800" b="1" dirty="0">
              <a:solidFill>
                <a:srgbClr val="006CB7"/>
              </a:solidFill>
              <a:sym typeface="Verdana Bold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48789" y="692150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CONTROL DE PÉRDIDAS:</a:t>
            </a:r>
            <a:endParaRPr lang="es-CL" sz="2000" b="1" dirty="0"/>
          </a:p>
        </p:txBody>
      </p:sp>
      <p:pic>
        <p:nvPicPr>
          <p:cNvPr id="1026" name="Picture 2" descr="C:\Users\carmen.sancristobal\Documents\PILOTO ESCUELA DIRIGENTES\llave de agua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76"/>
          <a:stretch/>
        </p:blipFill>
        <p:spPr bwMode="auto">
          <a:xfrm>
            <a:off x="-2844824" y="1204437"/>
            <a:ext cx="1232025" cy="14135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270181"/>
              </p:ext>
            </p:extLst>
          </p:nvPr>
        </p:nvGraphicFramePr>
        <p:xfrm>
          <a:off x="971600" y="1911190"/>
          <a:ext cx="7056784" cy="3341827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1600356"/>
                <a:gridCol w="948360"/>
                <a:gridCol w="855577"/>
                <a:gridCol w="1005814"/>
                <a:gridCol w="1005814"/>
                <a:gridCol w="851073"/>
                <a:gridCol w="789790"/>
              </a:tblGrid>
              <a:tr h="37782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 smtClean="0">
                          <a:effectLst/>
                        </a:rPr>
                        <a:t>SISTEMA</a:t>
                      </a:r>
                    </a:p>
                    <a:p>
                      <a:pPr algn="ctr" fontAlgn="b"/>
                      <a:r>
                        <a:rPr lang="es-CL" sz="1100" b="1" u="none" strike="noStrike" dirty="0" smtClean="0">
                          <a:effectLst/>
                        </a:rPr>
                        <a:t>APR</a:t>
                      </a:r>
                    </a:p>
                    <a:p>
                      <a:pPr algn="ctr" fontAlgn="b"/>
                      <a:endParaRPr lang="es-CL" sz="1100" b="1" u="none" strike="noStrike" dirty="0" smtClean="0">
                        <a:effectLst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 smtClean="0">
                          <a:effectLst/>
                        </a:rPr>
                        <a:t>COMUNA</a:t>
                      </a:r>
                    </a:p>
                    <a:p>
                      <a:pPr algn="ctr" fontAlgn="b"/>
                      <a:endParaRPr lang="es-CL" sz="1100" b="1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es-CL" sz="1100" b="1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effectLst/>
                        </a:rPr>
                        <a:t>N</a:t>
                      </a:r>
                      <a:r>
                        <a:rPr lang="es-CL" sz="1100" b="1" u="none" strike="noStrike" dirty="0" smtClean="0">
                          <a:effectLst/>
                        </a:rPr>
                        <a:t>°</a:t>
                      </a:r>
                    </a:p>
                    <a:p>
                      <a:pPr algn="ctr" fontAlgn="b"/>
                      <a:r>
                        <a:rPr lang="es-CL" sz="1100" b="1" u="none" strike="noStrike" dirty="0" smtClean="0">
                          <a:effectLst/>
                        </a:rPr>
                        <a:t>ARRANQUES</a:t>
                      </a:r>
                    </a:p>
                    <a:p>
                      <a:pPr algn="ctr" fontAlgn="b"/>
                      <a:endParaRPr lang="es-CL" sz="1100" b="1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 smtClean="0">
                          <a:effectLst/>
                        </a:rPr>
                        <a:t>VOLUMEN</a:t>
                      </a:r>
                    </a:p>
                    <a:p>
                      <a:pPr algn="ctr" fontAlgn="b"/>
                      <a:r>
                        <a:rPr lang="es-CL" sz="1100" b="1" u="none" strike="noStrike" dirty="0" smtClean="0">
                          <a:effectLst/>
                        </a:rPr>
                        <a:t>PRODUCIDO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 smtClean="0">
                          <a:effectLst/>
                        </a:rPr>
                        <a:t>VOLUMEN</a:t>
                      </a:r>
                    </a:p>
                    <a:p>
                      <a:pPr algn="ctr" fontAlgn="b"/>
                      <a:r>
                        <a:rPr lang="es-CL" sz="1100" b="1" u="none" strike="noStrike" dirty="0" smtClean="0">
                          <a:effectLst/>
                        </a:rPr>
                        <a:t>FACTURADO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 smtClean="0">
                          <a:effectLst/>
                        </a:rPr>
                        <a:t>AGUA NO FACTURADA</a:t>
                      </a:r>
                    </a:p>
                    <a:p>
                      <a:pPr algn="ctr" fontAlgn="b"/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11849">
                <a:tc vMerge="1">
                  <a:txBody>
                    <a:bodyPr/>
                    <a:lstStyle/>
                    <a:p>
                      <a:pPr algn="ctr" fontAlgn="b"/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effectLst/>
                        </a:rPr>
                        <a:t>(M</a:t>
                      </a:r>
                      <a:r>
                        <a:rPr lang="es-CL" sz="1100" b="1" u="none" strike="noStrike" baseline="30000" dirty="0">
                          <a:effectLst/>
                        </a:rPr>
                        <a:t>3</a:t>
                      </a:r>
                      <a:r>
                        <a:rPr lang="es-CL" sz="1100" b="1" u="none" strike="noStrike" dirty="0">
                          <a:effectLst/>
                        </a:rPr>
                        <a:t>)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 smtClean="0">
                          <a:effectLst/>
                        </a:rPr>
                        <a:t>(M</a:t>
                      </a:r>
                      <a:r>
                        <a:rPr lang="es-CL" sz="1100" b="1" u="none" strike="noStrike" baseline="30000" dirty="0" smtClean="0">
                          <a:effectLst/>
                        </a:rPr>
                        <a:t>3</a:t>
                      </a:r>
                      <a:r>
                        <a:rPr lang="es-CL" sz="1100" b="1" u="none" strike="noStrike" dirty="0" smtClean="0">
                          <a:effectLst/>
                        </a:rPr>
                        <a:t>)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 smtClean="0">
                          <a:effectLst/>
                        </a:rPr>
                        <a:t>(M</a:t>
                      </a:r>
                      <a:r>
                        <a:rPr lang="es-CL" sz="1100" b="1" u="none" strike="noStrike" baseline="30000" dirty="0" smtClean="0">
                          <a:effectLst/>
                        </a:rPr>
                        <a:t>3</a:t>
                      </a:r>
                      <a:r>
                        <a:rPr lang="es-CL" sz="1100" b="1" u="none" strike="noStrike" dirty="0" smtClean="0">
                          <a:effectLst/>
                        </a:rPr>
                        <a:t>)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effectLst/>
                        </a:rPr>
                        <a:t>%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49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u="none" strike="noStrike" dirty="0">
                          <a:effectLst/>
                        </a:rPr>
                        <a:t>BATUCO STA. SARA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LAMPA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4100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        1.873.754 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        1.330.969 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        542.785 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29%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450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u="none" strike="noStrike" dirty="0">
                          <a:effectLst/>
                        </a:rPr>
                        <a:t>CHACABUCO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COLINA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198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s/i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              78.270 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 smtClean="0">
                          <a:effectLst/>
                        </a:rPr>
                        <a:t>-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 smtClean="0">
                          <a:effectLst/>
                        </a:rPr>
                        <a:t>-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49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u="none" strike="noStrike">
                          <a:effectLst/>
                        </a:rPr>
                        <a:t>EL LUCERO</a:t>
                      </a:r>
                      <a:endParaRPr lang="es-CL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LAMPA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280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s/i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s/i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 smtClean="0">
                          <a:effectLst/>
                        </a:rPr>
                        <a:t>-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 smtClean="0">
                          <a:effectLst/>
                        </a:rPr>
                        <a:t>-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49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u="none" strike="noStrike">
                          <a:effectLst/>
                        </a:rPr>
                        <a:t>LOS DIECISIETE</a:t>
                      </a:r>
                      <a:endParaRPr lang="es-CL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COLINA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103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s/i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s/i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 smtClean="0">
                          <a:effectLst/>
                        </a:rPr>
                        <a:t>-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 smtClean="0">
                          <a:effectLst/>
                        </a:rPr>
                        <a:t>-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49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u="none" strike="noStrike">
                          <a:effectLst/>
                        </a:rPr>
                        <a:t>MANUEL RODRIGUEZ</a:t>
                      </a:r>
                      <a:endParaRPr lang="es-CL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COLINA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1025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           538.060 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           365.266 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        172.794 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32%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597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u="none" strike="noStrike">
                          <a:effectLst/>
                        </a:rPr>
                        <a:t>SANTA FILOMENA</a:t>
                      </a:r>
                      <a:endParaRPr lang="es-CL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COLINA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275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           110.136 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              92.039 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           18.097 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16%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857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u="none" strike="noStrike">
                          <a:effectLst/>
                        </a:rPr>
                        <a:t>SANTA LUISA</a:t>
                      </a:r>
                      <a:endParaRPr lang="es-CL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COLINA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217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              86.747 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              69.778 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           16.969 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20%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49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b="1" u="none" strike="noStrike">
                          <a:effectLst/>
                        </a:rPr>
                        <a:t>ESTACIÓN COLINA</a:t>
                      </a:r>
                      <a:endParaRPr lang="es-CL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LAMPA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1580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           788.788 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           580.272 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        208.516 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200" b="1" u="none" strike="noStrike" dirty="0">
                          <a:effectLst/>
                        </a:rPr>
                        <a:t>26%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1475656" y="1268246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PORCENTAJE AGUAS NO FACTURADAS 2014</a:t>
            </a:r>
            <a:r>
              <a:rPr lang="es-CL" dirty="0" smtClean="0"/>
              <a:t>:</a:t>
            </a:r>
            <a:endParaRPr lang="es-CL" dirty="0" smtClean="0"/>
          </a:p>
        </p:txBody>
      </p:sp>
      <p:sp>
        <p:nvSpPr>
          <p:cNvPr id="5" name="4 CuadroTexto"/>
          <p:cNvSpPr txBox="1"/>
          <p:nvPr/>
        </p:nvSpPr>
        <p:spPr>
          <a:xfrm>
            <a:off x="971600" y="6381328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000" dirty="0" smtClean="0"/>
              <a:t>s/i: sin información</a:t>
            </a:r>
            <a:endParaRPr lang="es-CL" sz="1000" dirty="0"/>
          </a:p>
        </p:txBody>
      </p:sp>
    </p:spTree>
    <p:extLst>
      <p:ext uri="{BB962C8B-B14F-4D97-AF65-F5344CB8AC3E}">
        <p14:creationId xmlns:p14="http://schemas.microsoft.com/office/powerpoint/2010/main" val="445063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443406" y="168930"/>
            <a:ext cx="7945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s-ES_tradnl" altLang="es-CL" sz="2800" b="1" dirty="0">
                <a:solidFill>
                  <a:srgbClr val="006CB7"/>
                </a:solidFill>
                <a:sym typeface="Verdana Bold" charset="0"/>
              </a:rPr>
              <a:t>AGUA Y SANEAMIENTO</a:t>
            </a:r>
            <a:endParaRPr lang="es-ES_tradnl" altLang="es-CL" sz="2800" b="1" dirty="0">
              <a:solidFill>
                <a:srgbClr val="006CB7"/>
              </a:solidFill>
              <a:sym typeface="Verdana Bold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61737" y="1021671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CONTROL DE PÉRDIDAS:</a:t>
            </a:r>
            <a:endParaRPr lang="es-CL" sz="2000" b="1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26211883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341963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443406" y="168930"/>
            <a:ext cx="7945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s-ES_tradnl" altLang="es-CL" sz="2800" b="1" dirty="0" smtClean="0">
                <a:solidFill>
                  <a:srgbClr val="006CB7"/>
                </a:solidFill>
                <a:sym typeface="Verdana Bold" charset="0"/>
              </a:rPr>
              <a:t>AGUA Y SANEAMIENTO</a:t>
            </a:r>
            <a:endParaRPr lang="es-ES_tradnl" altLang="es-CL" sz="2800" b="1" dirty="0">
              <a:solidFill>
                <a:srgbClr val="006CB7"/>
              </a:solidFill>
              <a:sym typeface="Verdana Bold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11560" y="1340768"/>
            <a:ext cx="41044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u="sng" dirty="0" err="1" smtClean="0"/>
              <a:t>Indice</a:t>
            </a:r>
            <a:endParaRPr lang="es-CL" sz="2000" b="1" dirty="0" smtClean="0"/>
          </a:p>
          <a:p>
            <a:endParaRPr lang="es-CL" sz="2000" b="1" u="sng" dirty="0"/>
          </a:p>
          <a:p>
            <a:pPr marL="285750" indent="-285750">
              <a:buFont typeface="Arial" pitchFamily="34" charset="0"/>
              <a:buChar char="•"/>
            </a:pPr>
            <a:r>
              <a:rPr lang="es-CL" sz="2000" b="1" dirty="0" smtClean="0"/>
              <a:t>Definiciones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L" sz="2000" b="1" dirty="0" smtClean="0"/>
              <a:t>Situación Hídrica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L" sz="2000" b="1" dirty="0" smtClean="0"/>
              <a:t>Normativa</a:t>
            </a:r>
            <a:endParaRPr lang="es-CL" sz="20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CL" sz="2000" b="1" dirty="0" smtClean="0"/>
              <a:t>Tarifas</a:t>
            </a:r>
            <a:endParaRPr lang="es-CL" sz="20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CL" sz="2000" b="1" dirty="0" smtClean="0"/>
              <a:t>Control de Pérdidas</a:t>
            </a:r>
          </a:p>
        </p:txBody>
      </p:sp>
    </p:spTree>
    <p:extLst>
      <p:ext uri="{BB962C8B-B14F-4D97-AF65-F5344CB8AC3E}">
        <p14:creationId xmlns:p14="http://schemas.microsoft.com/office/powerpoint/2010/main" val="13955298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443406" y="168930"/>
            <a:ext cx="7945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s-ES_tradnl" altLang="es-CL" sz="2800" b="1" dirty="0" smtClean="0">
                <a:solidFill>
                  <a:srgbClr val="006CB7"/>
                </a:solidFill>
                <a:sym typeface="Verdana Bold" charset="0"/>
              </a:rPr>
              <a:t>AGUA Y SANEAMIENTO</a:t>
            </a:r>
            <a:endParaRPr lang="es-ES_tradnl" altLang="es-CL" sz="2800" b="1" dirty="0">
              <a:solidFill>
                <a:srgbClr val="006CB7"/>
              </a:solidFill>
              <a:sym typeface="Verdana Bold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11560" y="1021671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DEFINICIONES*:</a:t>
            </a:r>
            <a:endParaRPr lang="es-CL" sz="2000" b="1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256427295"/>
              </p:ext>
            </p:extLst>
          </p:nvPr>
        </p:nvGraphicFramePr>
        <p:xfrm>
          <a:off x="1524000" y="1397000"/>
          <a:ext cx="6720408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827584" y="5949280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* Conforme con la Ley de Servicios Sanitarios Rurales en trámite.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110237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443406" y="168930"/>
            <a:ext cx="7945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s-ES_tradnl" altLang="es-CL" sz="2800" b="1" dirty="0" smtClean="0">
                <a:solidFill>
                  <a:srgbClr val="006CB7"/>
                </a:solidFill>
                <a:sym typeface="Verdana Bold" charset="0"/>
              </a:rPr>
              <a:t>AGUA Y SANEAMIENTO</a:t>
            </a:r>
            <a:endParaRPr lang="es-ES_tradnl" altLang="es-CL" sz="2800" b="1" dirty="0">
              <a:solidFill>
                <a:srgbClr val="006CB7"/>
              </a:solidFill>
              <a:sym typeface="Verdana Bold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11560" y="1021671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DEFINICIONES:</a:t>
            </a:r>
            <a:endParaRPr lang="es-CL" sz="2000" b="1" dirty="0"/>
          </a:p>
        </p:txBody>
      </p:sp>
      <p:sp>
        <p:nvSpPr>
          <p:cNvPr id="5" name="4 Rectángulo redondeado"/>
          <p:cNvSpPr/>
          <p:nvPr/>
        </p:nvSpPr>
        <p:spPr>
          <a:xfrm>
            <a:off x="5796136" y="1541959"/>
            <a:ext cx="2376264" cy="1008112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CL" sz="1400" b="1" u="sng" dirty="0">
                <a:solidFill>
                  <a:schemeClr val="tx2"/>
                </a:solidFill>
                <a:latin typeface="Calibri" pitchFamily="34" charset="0"/>
              </a:rPr>
              <a:t>PRIMARIO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L" sz="1400" b="1" dirty="0">
                <a:solidFill>
                  <a:schemeClr val="tx2"/>
                </a:solidFill>
                <a:latin typeface="Calibri" pitchFamily="34" charset="0"/>
              </a:rPr>
              <a:t>SOLO USO DOMÉSTICO</a:t>
            </a:r>
            <a:endParaRPr lang="es-CL" sz="1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5796136" y="2838847"/>
            <a:ext cx="2376264" cy="1008112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CL" sz="1400" b="1" u="sng" dirty="0" smtClean="0">
                <a:solidFill>
                  <a:schemeClr val="tx2"/>
                </a:solidFill>
              </a:rPr>
              <a:t>SECUNDARIO</a:t>
            </a:r>
            <a:endParaRPr lang="es-CL" sz="1400" b="1" u="sng" dirty="0">
              <a:solidFill>
                <a:schemeClr val="tx2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CL" sz="1400" b="1" dirty="0" smtClean="0">
                <a:solidFill>
                  <a:schemeClr val="tx2"/>
                </a:solidFill>
              </a:rPr>
              <a:t>OTROS USOS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L" sz="1400" b="1" dirty="0" smtClean="0">
                <a:solidFill>
                  <a:schemeClr val="tx2"/>
                </a:solidFill>
              </a:rPr>
              <a:t>SOLO SI SE GARANTIZA PRIMARIO</a:t>
            </a:r>
            <a:endParaRPr lang="es-CL" sz="1400" b="1" dirty="0">
              <a:solidFill>
                <a:schemeClr val="tx2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2883749" y="1844824"/>
            <a:ext cx="1872208" cy="1800200"/>
          </a:xfrm>
          <a:prstGeom prst="ellipse">
            <a:avLst/>
          </a:prstGeom>
          <a:solidFill>
            <a:schemeClr val="accent5">
              <a:hueOff val="-9933876"/>
              <a:satOff val="39811"/>
              <a:lumOff val="8628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SERVICIO SANITARIO RURAL</a:t>
            </a:r>
            <a:endParaRPr lang="es-CL" b="1" dirty="0">
              <a:solidFill>
                <a:schemeClr val="bg1"/>
              </a:solidFill>
            </a:endParaRPr>
          </a:p>
        </p:txBody>
      </p:sp>
      <p:grpSp>
        <p:nvGrpSpPr>
          <p:cNvPr id="10" name="9 Grupo"/>
          <p:cNvGrpSpPr/>
          <p:nvPr/>
        </p:nvGrpSpPr>
        <p:grpSpPr>
          <a:xfrm>
            <a:off x="1115616" y="4209938"/>
            <a:ext cx="1656919" cy="1561876"/>
            <a:chOff x="3480519" y="159790"/>
            <a:chExt cx="1656919" cy="1561876"/>
          </a:xfrm>
        </p:grpSpPr>
        <p:sp>
          <p:nvSpPr>
            <p:cNvPr id="11" name="10 Elipse"/>
            <p:cNvSpPr/>
            <p:nvPr/>
          </p:nvSpPr>
          <p:spPr>
            <a:xfrm>
              <a:off x="3480519" y="159790"/>
              <a:ext cx="1656919" cy="1561876"/>
            </a:xfrm>
            <a:prstGeom prst="ellipse">
              <a:avLst/>
            </a:prstGeom>
            <a:blipFill dpi="0" rotWithShape="0">
              <a:blip r:embed="rId3">
                <a:alphaModFix amt="50000"/>
              </a:blip>
              <a:srcRect/>
              <a:stretch>
                <a:fillRect l="-28000" r="-28000"/>
              </a:stretch>
            </a:blipFill>
            <a:ln w="12700">
              <a:solidFill>
                <a:schemeClr val="tx2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Elipse 4"/>
            <p:cNvSpPr/>
            <p:nvPr/>
          </p:nvSpPr>
          <p:spPr>
            <a:xfrm>
              <a:off x="3723169" y="388521"/>
              <a:ext cx="1171619" cy="11044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400" b="1" kern="1200" dirty="0" smtClean="0">
                  <a:solidFill>
                    <a:schemeClr val="tx2"/>
                  </a:solidFill>
                </a:rPr>
                <a:t>AGUA POTABLE</a:t>
              </a:r>
              <a:endParaRPr lang="es-CL" sz="1400" b="1" kern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3" name="12 Grupo"/>
          <p:cNvGrpSpPr/>
          <p:nvPr/>
        </p:nvGrpSpPr>
        <p:grpSpPr>
          <a:xfrm>
            <a:off x="3448542" y="4619565"/>
            <a:ext cx="742622" cy="742622"/>
            <a:chOff x="5424736" y="591839"/>
            <a:chExt cx="742622" cy="742622"/>
          </a:xfrm>
        </p:grpSpPr>
        <p:sp>
          <p:nvSpPr>
            <p:cNvPr id="14" name="13 Más"/>
            <p:cNvSpPr/>
            <p:nvPr/>
          </p:nvSpPr>
          <p:spPr>
            <a:xfrm>
              <a:off x="5424736" y="591839"/>
              <a:ext cx="742622" cy="742622"/>
            </a:xfrm>
            <a:prstGeom prst="mathPlus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Más 4"/>
            <p:cNvSpPr/>
            <p:nvPr/>
          </p:nvSpPr>
          <p:spPr>
            <a:xfrm>
              <a:off x="5523171" y="875818"/>
              <a:ext cx="545752" cy="1746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1200" kern="1200"/>
            </a:p>
          </p:txBody>
        </p:sp>
      </p:grpSp>
      <p:grpSp>
        <p:nvGrpSpPr>
          <p:cNvPr id="16" name="15 Grupo"/>
          <p:cNvGrpSpPr/>
          <p:nvPr/>
        </p:nvGrpSpPr>
        <p:grpSpPr>
          <a:xfrm>
            <a:off x="4975992" y="4304830"/>
            <a:ext cx="1640287" cy="1546755"/>
            <a:chOff x="6504857" y="231799"/>
            <a:chExt cx="1640287" cy="1546755"/>
          </a:xfrm>
        </p:grpSpPr>
        <p:sp>
          <p:nvSpPr>
            <p:cNvPr id="17" name="16 Elipse"/>
            <p:cNvSpPr/>
            <p:nvPr/>
          </p:nvSpPr>
          <p:spPr>
            <a:xfrm>
              <a:off x="6504857" y="231799"/>
              <a:ext cx="1640287" cy="1546755"/>
            </a:xfrm>
            <a:prstGeom prst="ellipse">
              <a:avLst/>
            </a:prstGeom>
            <a:blipFill dpi="0" rotWithShape="0">
              <a:blip r:embed="rId4">
                <a:alphaModFix amt="50000"/>
              </a:blip>
              <a:srcRect/>
              <a:stretch>
                <a:fillRect l="-28000" r="-28000"/>
              </a:stretch>
            </a:blipFill>
            <a:ln w="12700">
              <a:solidFill>
                <a:schemeClr val="tx2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-4966938"/>
                <a:satOff val="19906"/>
                <a:lumOff val="431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Elipse 4"/>
            <p:cNvSpPr/>
            <p:nvPr/>
          </p:nvSpPr>
          <p:spPr>
            <a:xfrm>
              <a:off x="6745071" y="458316"/>
              <a:ext cx="1159859" cy="10937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400" b="1" kern="1200" dirty="0" smtClean="0">
                  <a:solidFill>
                    <a:schemeClr val="tx2"/>
                  </a:solidFill>
                </a:rPr>
                <a:t>SANEAMIENTO</a:t>
              </a:r>
              <a:endParaRPr lang="es-CL" sz="1400" b="1" kern="1200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09394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75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250"/>
                            </p:stCondLst>
                            <p:childTnLst>
                              <p:par>
                                <p:cTn id="21" presetID="26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25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443406" y="168930"/>
            <a:ext cx="7945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s-ES_tradnl" altLang="es-CL" sz="2800" b="1" dirty="0" smtClean="0">
                <a:solidFill>
                  <a:srgbClr val="006CB7"/>
                </a:solidFill>
                <a:sym typeface="Verdana Bold" charset="0"/>
              </a:rPr>
              <a:t>AGUA Y SANEAMIENTO</a:t>
            </a:r>
            <a:endParaRPr lang="es-ES_tradnl" altLang="es-CL" sz="2800" b="1" dirty="0">
              <a:solidFill>
                <a:srgbClr val="006CB7"/>
              </a:solidFill>
              <a:sym typeface="Verdana Bold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11560" y="1021671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ETAPAS:</a:t>
            </a:r>
            <a:endParaRPr lang="es-CL" sz="2000" b="1" dirty="0"/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820289805"/>
              </p:ext>
            </p:extLst>
          </p:nvPr>
        </p:nvGraphicFramePr>
        <p:xfrm>
          <a:off x="809303" y="1421781"/>
          <a:ext cx="7560840" cy="3807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611560" y="4869160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s-CL" sz="1200" dirty="0" smtClean="0"/>
              <a:t>Captación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CL" sz="1200" dirty="0" smtClean="0"/>
              <a:t>Tratamiento de agua cruda</a:t>
            </a:r>
            <a:endParaRPr lang="es-CL" sz="12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339752" y="4869160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s-CL" sz="1200" dirty="0" smtClean="0"/>
              <a:t>Almacenamiento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CL" sz="1200" dirty="0" smtClean="0"/>
              <a:t>Conducción hasta el usuario</a:t>
            </a:r>
            <a:endParaRPr lang="es-CL" sz="12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499992" y="4869159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s-CL" sz="1200" dirty="0" smtClean="0"/>
              <a:t>Recolección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CL" sz="1200" dirty="0" smtClean="0"/>
              <a:t>Conducción hasta punto de tratamiento</a:t>
            </a:r>
            <a:endParaRPr lang="es-CL" sz="12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516216" y="4869158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s-CL" sz="1200" dirty="0" smtClean="0"/>
              <a:t>Tratamiento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CL" sz="1200" dirty="0" smtClean="0"/>
              <a:t>Disposición a cuerpos receptores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CL" sz="1200" dirty="0" smtClean="0"/>
              <a:t>Manejo de lodos</a:t>
            </a:r>
            <a:endParaRPr lang="es-CL" sz="1200" dirty="0"/>
          </a:p>
        </p:txBody>
      </p:sp>
      <p:sp>
        <p:nvSpPr>
          <p:cNvPr id="22" name="21 Elipse"/>
          <p:cNvSpPr/>
          <p:nvPr/>
        </p:nvSpPr>
        <p:spPr>
          <a:xfrm>
            <a:off x="2627784" y="3573016"/>
            <a:ext cx="2952328" cy="1368152"/>
          </a:xfrm>
          <a:prstGeom prst="ellipse">
            <a:avLst/>
          </a:prstGeom>
          <a:noFill/>
          <a:ln w="12700"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24 Rectángulo"/>
          <p:cNvSpPr/>
          <p:nvPr/>
        </p:nvSpPr>
        <p:spPr>
          <a:xfrm>
            <a:off x="611560" y="3861048"/>
            <a:ext cx="1368152" cy="1839107"/>
          </a:xfrm>
          <a:prstGeom prst="rect">
            <a:avLst/>
          </a:prstGeom>
          <a:noFill/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6" name="25 Rectángulo"/>
          <p:cNvSpPr/>
          <p:nvPr/>
        </p:nvSpPr>
        <p:spPr>
          <a:xfrm>
            <a:off x="6516216" y="3861047"/>
            <a:ext cx="1368152" cy="1839107"/>
          </a:xfrm>
          <a:prstGeom prst="rect">
            <a:avLst/>
          </a:prstGeom>
          <a:noFill/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28" name="27 Conector curvado"/>
          <p:cNvCxnSpPr>
            <a:stCxn id="25" idx="2"/>
          </p:cNvCxnSpPr>
          <p:nvPr/>
        </p:nvCxnSpPr>
        <p:spPr>
          <a:xfrm rot="16200000" flipH="1">
            <a:off x="2431214" y="4564577"/>
            <a:ext cx="537157" cy="2808312"/>
          </a:xfrm>
          <a:prstGeom prst="curvedConnector2">
            <a:avLst/>
          </a:prstGeom>
          <a:ln w="12700">
            <a:solidFill>
              <a:schemeClr val="accent2"/>
            </a:solidFill>
            <a:prstDash val="lgDash"/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curvado"/>
          <p:cNvCxnSpPr>
            <a:stCxn id="26" idx="2"/>
          </p:cNvCxnSpPr>
          <p:nvPr/>
        </p:nvCxnSpPr>
        <p:spPr>
          <a:xfrm rot="5400000">
            <a:off x="5473551" y="4510571"/>
            <a:ext cx="537158" cy="2916324"/>
          </a:xfrm>
          <a:prstGeom prst="curvedConnector2">
            <a:avLst/>
          </a:prstGeom>
          <a:ln w="12700">
            <a:solidFill>
              <a:schemeClr val="accent2"/>
            </a:solidFill>
            <a:prstDash val="lgDash"/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3347864" y="6165304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100" dirty="0" smtClean="0"/>
              <a:t>Pueden contratarse a terceros</a:t>
            </a:r>
            <a:endParaRPr lang="es-CL" sz="1100" dirty="0"/>
          </a:p>
        </p:txBody>
      </p:sp>
    </p:spTree>
    <p:extLst>
      <p:ext uri="{BB962C8B-B14F-4D97-AF65-F5344CB8AC3E}">
        <p14:creationId xmlns:p14="http://schemas.microsoft.com/office/powerpoint/2010/main" val="2932897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250"/>
                            </p:stCondLst>
                            <p:childTnLst>
                              <p:par>
                                <p:cTn id="39" presetID="16" presetClass="entr" presetSubtype="37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500"/>
                            </p:stCondLst>
                            <p:childTnLst>
                              <p:par>
                                <p:cTn id="4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0"/>
                            </p:stCondLst>
                            <p:childTnLst>
                              <p:par>
                                <p:cTn id="51" presetID="21" presetClass="entr" presetSubtype="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9" grpId="0"/>
      <p:bldP spid="11" grpId="0"/>
      <p:bldP spid="12" grpId="0"/>
      <p:bldP spid="13" grpId="0"/>
      <p:bldP spid="22" grpId="0" animBg="1"/>
      <p:bldP spid="25" grpId="0" animBg="1"/>
      <p:bldP spid="26" grpId="0" animBg="1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443406" y="168930"/>
            <a:ext cx="7945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s-ES_tradnl" altLang="es-CL" sz="2800" b="1" dirty="0">
                <a:solidFill>
                  <a:srgbClr val="006CB7"/>
                </a:solidFill>
                <a:sym typeface="Verdana Bold" charset="0"/>
              </a:rPr>
              <a:t>AGUA Y SANEAMIENTO</a:t>
            </a:r>
            <a:endParaRPr lang="es-ES_tradnl" altLang="es-CL" sz="2800" b="1" dirty="0">
              <a:solidFill>
                <a:srgbClr val="006CB7"/>
              </a:solidFill>
              <a:sym typeface="Verdana Bold" charset="0"/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19712058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68632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2C09A64-8C3A-4887-8AC1-8D56861AB5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82C09A64-8C3A-4887-8AC1-8D56861AB5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1EFEE56-3348-4F99-A909-D456F0D1F4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>
                                            <p:graphicEl>
                                              <a:dgm id="{21EFEE56-3348-4F99-A909-D456F0D1F4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443406" y="168930"/>
            <a:ext cx="7945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s-ES_tradnl" altLang="es-CL" sz="2800" b="1" dirty="0">
                <a:solidFill>
                  <a:srgbClr val="006CB7"/>
                </a:solidFill>
                <a:sym typeface="Verdana Bold" charset="0"/>
              </a:rPr>
              <a:t>AGUA Y </a:t>
            </a:r>
            <a:r>
              <a:rPr lang="es-ES_tradnl" altLang="es-CL" sz="2800" b="1" dirty="0" smtClean="0">
                <a:solidFill>
                  <a:srgbClr val="006CB7"/>
                </a:solidFill>
                <a:sym typeface="Verdana Bold" charset="0"/>
              </a:rPr>
              <a:t>SANEAMIENTO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611560" y="1021671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NORMATIVA:</a:t>
            </a:r>
            <a:endParaRPr lang="es-CL" sz="2000" b="1" dirty="0"/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449785411"/>
              </p:ext>
            </p:extLst>
          </p:nvPr>
        </p:nvGraphicFramePr>
        <p:xfrm>
          <a:off x="665109" y="1020798"/>
          <a:ext cx="7873010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443406" y="6453336"/>
            <a:ext cx="7440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 smtClean="0"/>
              <a:t>PROYECTO DE LEY PERMITIRÁ A LA SUBDIRECCIÓN DE SERVICIOS SANITARIOS RURALES ACTUALIZAR Y/O PROPONER NUEVAS NORMAS</a:t>
            </a:r>
            <a:endParaRPr lang="es-CL" sz="1200" dirty="0"/>
          </a:p>
        </p:txBody>
      </p:sp>
    </p:spTree>
    <p:extLst>
      <p:ext uri="{BB962C8B-B14F-4D97-AF65-F5344CB8AC3E}">
        <p14:creationId xmlns:p14="http://schemas.microsoft.com/office/powerpoint/2010/main" val="15364744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BB0B48-76C6-491F-B0F1-88CB3976C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0BBB0B48-76C6-491F-B0F1-88CB3976C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0BBB0B48-76C6-491F-B0F1-88CB3976C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graphicEl>
                                              <a:dgm id="{0BBB0B48-76C6-491F-B0F1-88CB3976CD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0F2D06-B10C-4949-831C-40282011A4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0E0F2D06-B10C-4949-831C-40282011A4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0E0F2D06-B10C-4949-831C-40282011A4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0E0F2D06-B10C-4949-831C-40282011A4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560174-EFEC-4B9B-A6BA-061A67477A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">
                                            <p:graphicEl>
                                              <a:dgm id="{2B560174-EFEC-4B9B-A6BA-061A67477A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2">
                                            <p:graphicEl>
                                              <a:dgm id="{2B560174-EFEC-4B9B-A6BA-061A67477A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2">
                                            <p:graphicEl>
                                              <a:dgm id="{2B560174-EFEC-4B9B-A6BA-061A67477A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6471E3E-B90E-4531-AA31-7B6839E85E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36471E3E-B90E-4531-AA31-7B6839E85E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36471E3E-B90E-4531-AA31-7B6839E85E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36471E3E-B90E-4531-AA31-7B6839E85E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5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83A7D2-8A91-4B90-90BB-09884BBF96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2">
                                            <p:graphicEl>
                                              <a:dgm id="{6F83A7D2-8A91-4B90-90BB-09884BBF96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2">
                                            <p:graphicEl>
                                              <a:dgm id="{6F83A7D2-8A91-4B90-90BB-09884BBF96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">
                                            <p:graphicEl>
                                              <a:dgm id="{6F83A7D2-8A91-4B90-90BB-09884BBF96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75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7E20FBB-3231-48C7-9120-766389770A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C7E20FBB-3231-48C7-9120-766389770A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C7E20FBB-3231-48C7-9120-766389770A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C7E20FBB-3231-48C7-9120-766389770A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C05234-26C7-4D92-A164-0509318651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2">
                                            <p:graphicEl>
                                              <a:dgm id="{65C05234-26C7-4D92-A164-0509318651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2">
                                            <p:graphicEl>
                                              <a:dgm id="{65C05234-26C7-4D92-A164-0509318651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2">
                                            <p:graphicEl>
                                              <a:dgm id="{65C05234-26C7-4D92-A164-0509318651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1C3957-557F-4161-9AFC-80B6742C35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graphicEl>
                                              <a:dgm id="{BD1C3957-557F-4161-9AFC-80B6742C35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graphicEl>
                                              <a:dgm id="{BD1C3957-557F-4161-9AFC-80B6742C35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graphicEl>
                                              <a:dgm id="{BD1C3957-557F-4161-9AFC-80B6742C35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75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79205A-61A6-4F5A-A79E-9F2ABB3E06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2">
                                            <p:graphicEl>
                                              <a:dgm id="{1879205A-61A6-4F5A-A79E-9F2ABB3E06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2">
                                            <p:graphicEl>
                                              <a:dgm id="{1879205A-61A6-4F5A-A79E-9F2ABB3E06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750"/>
                                        <p:tgtEl>
                                          <p:spTgt spid="2">
                                            <p:graphicEl>
                                              <a:dgm id="{1879205A-61A6-4F5A-A79E-9F2ABB3E06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25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25A4459-8C91-4962-B7DA-B0DB2B89A0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>
                                            <p:graphicEl>
                                              <a:dgm id="{825A4459-8C91-4962-B7DA-B0DB2B89A0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graphicEl>
                                              <a:dgm id="{825A4459-8C91-4962-B7DA-B0DB2B89A0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graphicEl>
                                              <a:dgm id="{825A4459-8C91-4962-B7DA-B0DB2B89A0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05DCC5-755C-4D8D-A002-B5A66DE11D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2">
                                            <p:graphicEl>
                                              <a:dgm id="{3E05DCC5-755C-4D8D-A002-B5A66DE11D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750" fill="hold"/>
                                        <p:tgtEl>
                                          <p:spTgt spid="2">
                                            <p:graphicEl>
                                              <a:dgm id="{3E05DCC5-755C-4D8D-A002-B5A66DE11D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750"/>
                                        <p:tgtEl>
                                          <p:spTgt spid="2">
                                            <p:graphicEl>
                                              <a:dgm id="{3E05DCC5-755C-4D8D-A002-B5A66DE11D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1431EC-7591-4632-84A2-3E3D5E2A62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">
                                            <p:graphicEl>
                                              <a:dgm id="{AF1431EC-7591-4632-84A2-3E3D5E2A62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">
                                            <p:graphicEl>
                                              <a:dgm id="{AF1431EC-7591-4632-84A2-3E3D5E2A62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">
                                            <p:graphicEl>
                                              <a:dgm id="{AF1431EC-7591-4632-84A2-3E3D5E2A62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325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18FB93B-F6DC-4F7A-AE8F-687B2966AB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750" fill="hold"/>
                                        <p:tgtEl>
                                          <p:spTgt spid="2">
                                            <p:graphicEl>
                                              <a:dgm id="{918FB93B-F6DC-4F7A-AE8F-687B2966AB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750" fill="hold"/>
                                        <p:tgtEl>
                                          <p:spTgt spid="2">
                                            <p:graphicEl>
                                              <a:dgm id="{918FB93B-F6DC-4F7A-AE8F-687B2966AB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750"/>
                                        <p:tgtEl>
                                          <p:spTgt spid="2">
                                            <p:graphicEl>
                                              <a:dgm id="{918FB93B-F6DC-4F7A-AE8F-687B2966AB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475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DAABC3F-DD4A-4695-B05F-2DC2C668DA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">
                                            <p:graphicEl>
                                              <a:dgm id="{DDAABC3F-DD4A-4695-B05F-2DC2C668DA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">
                                            <p:graphicEl>
                                              <a:dgm id="{DDAABC3F-DD4A-4695-B05F-2DC2C668DA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>
                                            <p:graphicEl>
                                              <a:dgm id="{DDAABC3F-DD4A-4695-B05F-2DC2C668DA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5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179C78B-384B-4434-BC89-3BC3AC5D1F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750" fill="hold"/>
                                        <p:tgtEl>
                                          <p:spTgt spid="2">
                                            <p:graphicEl>
                                              <a:dgm id="{A179C78B-384B-4434-BC89-3BC3AC5D1F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750" fill="hold"/>
                                        <p:tgtEl>
                                          <p:spTgt spid="2">
                                            <p:graphicEl>
                                              <a:dgm id="{A179C78B-384B-4434-BC89-3BC3AC5D1F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750"/>
                                        <p:tgtEl>
                                          <p:spTgt spid="2">
                                            <p:graphicEl>
                                              <a:dgm id="{A179C78B-384B-4434-BC89-3BC3AC5D1F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70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443406" y="168930"/>
            <a:ext cx="7945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s-ES_tradnl" altLang="es-CL" sz="2800" b="1" dirty="0">
                <a:solidFill>
                  <a:srgbClr val="006CB7"/>
                </a:solidFill>
                <a:sym typeface="Verdana Bold" charset="0"/>
              </a:rPr>
              <a:t>AGUA Y SANEAMIENTO</a:t>
            </a:r>
            <a:endParaRPr lang="es-ES_tradnl" altLang="es-CL" sz="2800" b="1" dirty="0">
              <a:solidFill>
                <a:srgbClr val="006CB7"/>
              </a:solidFill>
              <a:sym typeface="Verdana Bold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11560" y="1021671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TARIFA DE AGUA POTABLE EN SECTOR URBANO RM:</a:t>
            </a:r>
            <a:endParaRPr lang="es-CL" sz="2000" b="1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2208656441"/>
              </p:ext>
            </p:extLst>
          </p:nvPr>
        </p:nvGraphicFramePr>
        <p:xfrm>
          <a:off x="611560" y="1397000"/>
          <a:ext cx="7632848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611560" y="6381328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800" dirty="0" smtClean="0"/>
              <a:t>Basado en Tarifas Aguas Andinas informadas por la SISS</a:t>
            </a:r>
            <a:endParaRPr lang="es-CL" sz="800" dirty="0"/>
          </a:p>
        </p:txBody>
      </p:sp>
      <p:sp>
        <p:nvSpPr>
          <p:cNvPr id="3" name="2 Elipse"/>
          <p:cNvSpPr/>
          <p:nvPr/>
        </p:nvSpPr>
        <p:spPr>
          <a:xfrm>
            <a:off x="6804248" y="2780928"/>
            <a:ext cx="1728192" cy="158417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000" b="1" dirty="0" smtClean="0"/>
              <a:t>ALCANTARILLADO</a:t>
            </a:r>
          </a:p>
          <a:p>
            <a:pPr algn="ctr"/>
            <a:endParaRPr lang="es-CL" sz="1000" b="1" dirty="0"/>
          </a:p>
          <a:p>
            <a:pPr algn="ctr"/>
            <a:r>
              <a:rPr lang="es-CL" sz="1000" b="1" dirty="0" smtClean="0"/>
              <a:t>458,20 $/m3</a:t>
            </a:r>
            <a:endParaRPr lang="es-CL" sz="1000" b="1" dirty="0"/>
          </a:p>
        </p:txBody>
      </p:sp>
    </p:spTree>
    <p:extLst>
      <p:ext uri="{BB962C8B-B14F-4D97-AF65-F5344CB8AC3E}">
        <p14:creationId xmlns:p14="http://schemas.microsoft.com/office/powerpoint/2010/main" val="30219823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99C7F2B-36C9-4971-9661-63659B3959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graphicEl>
                                              <a:dgm id="{399C7F2B-36C9-4971-9661-63659B3959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399C7F2B-36C9-4971-9661-63659B3959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399C7F2B-36C9-4971-9661-63659B3959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graphicEl>
                                              <a:dgm id="{399C7F2B-36C9-4971-9661-63659B3959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C8C4AAF-995C-468A-8EBB-5C6970D205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6C8C4AAF-995C-468A-8EBB-5C6970D205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6C8C4AAF-995C-468A-8EBB-5C6970D205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6C8C4AAF-995C-468A-8EBB-5C6970D205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graphicEl>
                                              <a:dgm id="{6C8C4AAF-995C-468A-8EBB-5C6970D205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FBFEC27-3963-44D2-A3EC-10DF2594A4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graphicEl>
                                              <a:dgm id="{6FBFEC27-3963-44D2-A3EC-10DF2594A4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6FBFEC27-3963-44D2-A3EC-10DF2594A4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6FBFEC27-3963-44D2-A3EC-10DF2594A4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graphicEl>
                                              <a:dgm id="{6FBFEC27-3963-44D2-A3EC-10DF2594A4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9AB3DC-02B8-4F28-9267-4604EB924C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graphicEl>
                                              <a:dgm id="{049AB3DC-02B8-4F28-9267-4604EB924C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graphicEl>
                                              <a:dgm id="{049AB3DC-02B8-4F28-9267-4604EB924C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graphicEl>
                                              <a:dgm id="{049AB3DC-02B8-4F28-9267-4604EB924C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graphicEl>
                                              <a:dgm id="{049AB3DC-02B8-4F28-9267-4604EB924C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3684BA6-9BE5-4D28-921F-22AF7BB38C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graphicEl>
                                              <a:dgm id="{73684BA6-9BE5-4D28-921F-22AF7BB38C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graphicEl>
                                              <a:dgm id="{73684BA6-9BE5-4D28-921F-22AF7BB38C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73684BA6-9BE5-4D28-921F-22AF7BB38C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graphicEl>
                                              <a:dgm id="{73684BA6-9BE5-4D28-921F-22AF7BB38C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BC818B1-4945-4B5B-B67D-D2DF0CD7F8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graphicEl>
                                              <a:dgm id="{4BC818B1-4945-4B5B-B67D-D2DF0CD7F8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graphicEl>
                                              <a:dgm id="{4BC818B1-4945-4B5B-B67D-D2DF0CD7F8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graphicEl>
                                              <a:dgm id="{4BC818B1-4945-4B5B-B67D-D2DF0CD7F8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graphicEl>
                                              <a:dgm id="{4BC818B1-4945-4B5B-B67D-D2DF0CD7F8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4717D0B-431D-461C-BDA6-A0C0671A8C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graphicEl>
                                              <a:dgm id="{84717D0B-431D-461C-BDA6-A0C0671A8C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graphicEl>
                                              <a:dgm id="{84717D0B-431D-461C-BDA6-A0C0671A8C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graphicEl>
                                              <a:dgm id="{84717D0B-431D-461C-BDA6-A0C0671A8C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graphicEl>
                                              <a:dgm id="{84717D0B-431D-461C-BDA6-A0C0671A8C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443406" y="168930"/>
            <a:ext cx="7945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s-ES_tradnl" altLang="es-CL" sz="2800" b="1" dirty="0" smtClean="0">
                <a:solidFill>
                  <a:srgbClr val="006CB7"/>
                </a:solidFill>
                <a:sym typeface="Verdana Bold" charset="0"/>
              </a:rPr>
              <a:t>PROGRAMA PLAN PILOTO</a:t>
            </a:r>
            <a:endParaRPr lang="es-ES_tradnl" altLang="es-CL" sz="2800" b="1" dirty="0">
              <a:solidFill>
                <a:srgbClr val="006CB7"/>
              </a:solidFill>
              <a:sym typeface="Verdana Bold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443406" y="620688"/>
            <a:ext cx="8316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>
                <a:solidFill>
                  <a:schemeClr val="accent1"/>
                </a:solidFill>
              </a:rPr>
              <a:t>Escuela de Formación de Dirigentes de Sistemas de Agua Potable Rural</a:t>
            </a:r>
            <a:endParaRPr lang="es-CL" sz="2000" b="1" dirty="0">
              <a:solidFill>
                <a:schemeClr val="accent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11560" y="1021671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EJEMPLO DE CÁLCULO:</a:t>
            </a:r>
            <a:endParaRPr lang="es-CL" sz="20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611560" y="6381328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800" dirty="0" smtClean="0"/>
              <a:t>Basado en Tarifas Aguas Andinas informadas por la SISS</a:t>
            </a:r>
            <a:endParaRPr lang="es-CL" sz="800" dirty="0"/>
          </a:p>
        </p:txBody>
      </p:sp>
      <p:sp>
        <p:nvSpPr>
          <p:cNvPr id="9" name="8 CuadroTexto"/>
          <p:cNvSpPr txBox="1"/>
          <p:nvPr/>
        </p:nvSpPr>
        <p:spPr>
          <a:xfrm>
            <a:off x="734666" y="1421781"/>
            <a:ext cx="777686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u="sng" dirty="0" smtClean="0"/>
              <a:t>Caso</a:t>
            </a:r>
            <a:r>
              <a:rPr lang="es-CL" sz="1400" dirty="0" smtClean="0"/>
              <a:t>:</a:t>
            </a:r>
            <a:endParaRPr lang="es-CL" sz="1400" u="sng" dirty="0" smtClean="0"/>
          </a:p>
          <a:p>
            <a:r>
              <a:rPr lang="es-CL" sz="1400" dirty="0" smtClean="0"/>
              <a:t>Una vivienda consume 30 m</a:t>
            </a:r>
            <a:r>
              <a:rPr lang="es-CL" sz="1400" baseline="30000" dirty="0" smtClean="0"/>
              <a:t>3</a:t>
            </a:r>
            <a:r>
              <a:rPr lang="es-CL" sz="1400" dirty="0" smtClean="0"/>
              <a:t> de agua en un mes.  El límite desde donde se considera sobre consumo es 20 m</a:t>
            </a:r>
            <a:r>
              <a:rPr lang="es-CL" sz="1400" baseline="30000" dirty="0" smtClean="0"/>
              <a:t>3</a:t>
            </a:r>
            <a:r>
              <a:rPr lang="es-CL" sz="1400" dirty="0" smtClean="0"/>
              <a:t>.  Calcular el monto de la cuenta de ese mes con las tarifas indicadas en lámina anterior.</a:t>
            </a:r>
          </a:p>
          <a:p>
            <a:endParaRPr lang="es-CL" sz="1400" dirty="0"/>
          </a:p>
          <a:p>
            <a:r>
              <a:rPr lang="es-CL" sz="1400" u="sng" dirty="0" smtClean="0"/>
              <a:t>Desarrollo</a:t>
            </a:r>
            <a:r>
              <a:rPr lang="es-CL" sz="1400" dirty="0" smtClean="0"/>
              <a:t>:</a:t>
            </a:r>
          </a:p>
          <a:p>
            <a:endParaRPr lang="es-CL" sz="1400" u="sng" dirty="0"/>
          </a:p>
          <a:p>
            <a:r>
              <a:rPr lang="es-CL" sz="1400" b="1" u="sng" dirty="0" smtClean="0"/>
              <a:t>COSTO FIJO</a:t>
            </a:r>
            <a:r>
              <a:rPr lang="es-CL" sz="1400" dirty="0" smtClean="0"/>
              <a:t>				</a:t>
            </a:r>
            <a:r>
              <a:rPr lang="es-CL" b="1" dirty="0" smtClean="0">
                <a:solidFill>
                  <a:schemeClr val="tx2"/>
                </a:solidFill>
              </a:rPr>
              <a:t>$ 594</a:t>
            </a:r>
            <a:r>
              <a:rPr lang="es-CL" sz="1400" b="1" dirty="0" smtClean="0"/>
              <a:t>	</a:t>
            </a:r>
            <a:r>
              <a:rPr lang="es-CL" sz="1400" dirty="0" smtClean="0"/>
              <a:t>			</a:t>
            </a:r>
          </a:p>
          <a:p>
            <a:endParaRPr lang="es-CL" sz="1400" dirty="0" smtClean="0"/>
          </a:p>
          <a:p>
            <a:r>
              <a:rPr lang="es-CL" sz="1400" b="1" u="sng" dirty="0" smtClean="0"/>
              <a:t>COSTO VARIABLE</a:t>
            </a:r>
            <a:endParaRPr lang="es-CL" sz="1400" b="1" u="sng" dirty="0"/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4121034774"/>
              </p:ext>
            </p:extLst>
          </p:nvPr>
        </p:nvGraphicFramePr>
        <p:xfrm>
          <a:off x="167443" y="3467195"/>
          <a:ext cx="4248472" cy="216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12 Cerrar llave"/>
          <p:cNvSpPr/>
          <p:nvPr/>
        </p:nvSpPr>
        <p:spPr>
          <a:xfrm>
            <a:off x="4139952" y="4077072"/>
            <a:ext cx="216024" cy="108012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13 CuadroTexto"/>
          <p:cNvSpPr txBox="1"/>
          <p:nvPr/>
        </p:nvSpPr>
        <p:spPr>
          <a:xfrm>
            <a:off x="4415915" y="4365104"/>
            <a:ext cx="1194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chemeClr val="tx2"/>
                </a:solidFill>
              </a:rPr>
              <a:t>$ 16.430</a:t>
            </a:r>
            <a:endParaRPr lang="es-CL" b="1" dirty="0">
              <a:solidFill>
                <a:schemeClr val="tx2"/>
              </a:solidFill>
            </a:endParaRPr>
          </a:p>
        </p:txBody>
      </p:sp>
      <p:sp>
        <p:nvSpPr>
          <p:cNvPr id="15" name="14 Cerrar llave"/>
          <p:cNvSpPr/>
          <p:nvPr/>
        </p:nvSpPr>
        <p:spPr>
          <a:xfrm>
            <a:off x="5364088" y="2708920"/>
            <a:ext cx="504056" cy="2025516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15 CuadroTexto"/>
          <p:cNvSpPr txBox="1"/>
          <p:nvPr/>
        </p:nvSpPr>
        <p:spPr>
          <a:xfrm>
            <a:off x="6012160" y="3429000"/>
            <a:ext cx="2499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>
                <a:solidFill>
                  <a:schemeClr val="tx2"/>
                </a:solidFill>
              </a:rPr>
              <a:t>TOTAL  $ 17.024</a:t>
            </a:r>
            <a:endParaRPr lang="es-CL" sz="2000" b="1" dirty="0">
              <a:solidFill>
                <a:schemeClr val="tx2"/>
              </a:solidFill>
            </a:endParaRPr>
          </a:p>
        </p:txBody>
      </p:sp>
      <p:sp>
        <p:nvSpPr>
          <p:cNvPr id="42" name="41 Elipse"/>
          <p:cNvSpPr/>
          <p:nvPr/>
        </p:nvSpPr>
        <p:spPr>
          <a:xfrm>
            <a:off x="6361745" y="4605114"/>
            <a:ext cx="1800200" cy="101739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 smtClean="0"/>
              <a:t>$30.770</a:t>
            </a:r>
            <a:endParaRPr lang="es-CL" b="1" dirty="0"/>
          </a:p>
        </p:txBody>
      </p:sp>
      <p:cxnSp>
        <p:nvCxnSpPr>
          <p:cNvPr id="51" name="50 Conector recto de flecha"/>
          <p:cNvCxnSpPr>
            <a:endCxn id="42" idx="3"/>
          </p:cNvCxnSpPr>
          <p:nvPr/>
        </p:nvCxnSpPr>
        <p:spPr>
          <a:xfrm flipV="1">
            <a:off x="5845159" y="5473512"/>
            <a:ext cx="780219" cy="5262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 de flecha"/>
          <p:cNvCxnSpPr>
            <a:stCxn id="16" idx="2"/>
            <a:endCxn id="42" idx="0"/>
          </p:cNvCxnSpPr>
          <p:nvPr/>
        </p:nvCxnSpPr>
        <p:spPr>
          <a:xfrm>
            <a:off x="7261845" y="3829110"/>
            <a:ext cx="0" cy="7760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9" name="58 Grupo"/>
          <p:cNvGrpSpPr/>
          <p:nvPr/>
        </p:nvGrpSpPr>
        <p:grpSpPr>
          <a:xfrm>
            <a:off x="884015" y="5634523"/>
            <a:ext cx="4909442" cy="754474"/>
            <a:chOff x="884015" y="5634523"/>
            <a:chExt cx="4909442" cy="754474"/>
          </a:xfrm>
        </p:grpSpPr>
        <p:sp>
          <p:nvSpPr>
            <p:cNvPr id="11" name="10 Rectángulo redondeado"/>
            <p:cNvSpPr/>
            <p:nvPr/>
          </p:nvSpPr>
          <p:spPr>
            <a:xfrm>
              <a:off x="884015" y="5694625"/>
              <a:ext cx="1296144" cy="63426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L" sz="1400" dirty="0" smtClean="0"/>
                <a:t>Alcantarillado</a:t>
              </a:r>
              <a:endParaRPr lang="es-CL" sz="1400" dirty="0"/>
            </a:p>
          </p:txBody>
        </p:sp>
        <p:sp>
          <p:nvSpPr>
            <p:cNvPr id="27" name="26 Rectángulo redondeado"/>
            <p:cNvSpPr/>
            <p:nvPr/>
          </p:nvSpPr>
          <p:spPr>
            <a:xfrm>
              <a:off x="2411760" y="5634523"/>
              <a:ext cx="1944216" cy="75447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400" dirty="0"/>
                <a:t>30 m</a:t>
              </a:r>
              <a:r>
                <a:rPr lang="es-CL" sz="1400" baseline="30000" dirty="0"/>
                <a:t>3</a:t>
              </a:r>
              <a:r>
                <a:rPr lang="es-CL" sz="1400" dirty="0"/>
                <a:t> x 458,20 $/m</a:t>
              </a:r>
              <a:r>
                <a:rPr lang="es-CL" sz="1400" baseline="30000" dirty="0"/>
                <a:t>3</a:t>
              </a:r>
              <a:r>
                <a:rPr lang="es-CL" sz="1400" dirty="0"/>
                <a:t> =</a:t>
              </a:r>
            </a:p>
          </p:txBody>
        </p:sp>
        <p:cxnSp>
          <p:nvCxnSpPr>
            <p:cNvPr id="29" name="28 Conector recto"/>
            <p:cNvCxnSpPr>
              <a:stCxn id="11" idx="3"/>
              <a:endCxn id="27" idx="1"/>
            </p:cNvCxnSpPr>
            <p:nvPr/>
          </p:nvCxnSpPr>
          <p:spPr>
            <a:xfrm>
              <a:off x="2180159" y="6011760"/>
              <a:ext cx="231601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30 Conector recto"/>
            <p:cNvCxnSpPr>
              <a:stCxn id="27" idx="3"/>
            </p:cNvCxnSpPr>
            <p:nvPr/>
          </p:nvCxnSpPr>
          <p:spPr>
            <a:xfrm>
              <a:off x="4355976" y="6011760"/>
              <a:ext cx="21602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55 CuadroTexto"/>
            <p:cNvSpPr txBox="1"/>
            <p:nvPr/>
          </p:nvSpPr>
          <p:spPr>
            <a:xfrm>
              <a:off x="4598935" y="5827093"/>
              <a:ext cx="11945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b="1" dirty="0" smtClean="0">
                  <a:solidFill>
                    <a:schemeClr val="tx2"/>
                  </a:solidFill>
                </a:rPr>
                <a:t>$ 13.746</a:t>
              </a:r>
              <a:endParaRPr lang="es-CL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92248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E3E1C54-0698-43F2-BBA8-CD7A86ADA5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>
                                            <p:graphicEl>
                                              <a:dgm id="{9E3E1C54-0698-43F2-BBA8-CD7A86ADA5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>
                                            <p:graphicEl>
                                              <a:dgm id="{9E3E1C54-0698-43F2-BBA8-CD7A86ADA5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>
                                            <p:graphicEl>
                                              <a:dgm id="{9E3E1C54-0698-43F2-BBA8-CD7A86ADA5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0D418E6-61F2-4EEC-B54E-044129702A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>
                                            <p:graphicEl>
                                              <a:dgm id="{60D418E6-61F2-4EEC-B54E-044129702A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>
                                            <p:graphicEl>
                                              <a:dgm id="{60D418E6-61F2-4EEC-B54E-044129702A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graphicEl>
                                              <a:dgm id="{60D418E6-61F2-4EEC-B54E-044129702A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376757E-DF52-48ED-A1F0-37BB617A5A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>
                                            <p:graphicEl>
                                              <a:dgm id="{B376757E-DF52-48ED-A1F0-37BB617A5A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>
                                            <p:graphicEl>
                                              <a:dgm id="{B376757E-DF52-48ED-A1F0-37BB617A5A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>
                                            <p:graphicEl>
                                              <a:dgm id="{B376757E-DF52-48ED-A1F0-37BB617A5A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FCBFA69-B263-42F9-BBB3-80EF2359E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>
                                            <p:graphicEl>
                                              <a:dgm id="{DFCBFA69-B263-42F9-BBB3-80EF2359E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>
                                            <p:graphicEl>
                                              <a:dgm id="{DFCBFA69-B263-42F9-BBB3-80EF2359E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>
                                            <p:graphicEl>
                                              <a:dgm id="{DFCBFA69-B263-42F9-BBB3-80EF2359E9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EB4ED41-C930-4F3F-8AAE-B68AE0A90C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>
                                            <p:graphicEl>
                                              <a:dgm id="{8EB4ED41-C930-4F3F-8AAE-B68AE0A90C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>
                                            <p:graphicEl>
                                              <a:dgm id="{8EB4ED41-C930-4F3F-8AAE-B68AE0A90C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>
                                            <p:graphicEl>
                                              <a:dgm id="{8EB4ED41-C930-4F3F-8AAE-B68AE0A90C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lvlOne"/>
        </p:bldSub>
      </p:bldGraphic>
      <p:bldP spid="13" grpId="0" animBg="1"/>
      <p:bldP spid="14" grpId="0"/>
      <p:bldP spid="15" grpId="0" animBg="1"/>
      <p:bldP spid="16" grpId="0"/>
      <p:bldP spid="42" grpId="0" build="p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91904EEFF6B94C913A8A690B15F03E" ma:contentTypeVersion="2" ma:contentTypeDescription="Crear nuevo documento." ma:contentTypeScope="" ma:versionID="d6e83243cdaa9d17b2d1ea4503843b1b">
  <xsd:schema xmlns:xsd="http://www.w3.org/2001/XMLSchema" xmlns:xs="http://www.w3.org/2001/XMLSchema" xmlns:p="http://schemas.microsoft.com/office/2006/metadata/properties" xmlns:ns2="309d77d8-10e9-4602-be2a-b208202fbb6f" targetNamespace="http://schemas.microsoft.com/office/2006/metadata/properties" ma:root="true" ma:fieldsID="52cade17bae2d4d4707011aa1b5aa9d6" ns2:_="">
    <xsd:import namespace="309d77d8-10e9-4602-be2a-b208202fbb6f"/>
    <xsd:element name="properties">
      <xsd:complexType>
        <xsd:sequence>
          <xsd:element name="documentManagement">
            <xsd:complexType>
              <xsd:all>
                <xsd:element ref="ns2:url_documento"/>
                <xsd:element ref="ns2:Categori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d77d8-10e9-4602-be2a-b208202fbb6f" elementFormDefault="qualified">
    <xsd:import namespace="http://schemas.microsoft.com/office/2006/documentManagement/types"/>
    <xsd:import namespace="http://schemas.microsoft.com/office/infopath/2007/PartnerControls"/>
    <xsd:element name="url_documento" ma:index="8" ma:displayName="url_documento" ma:default="/APR/documentos/EscuelaDirigentesAPR/" ma:internalName="url_documento">
      <xsd:simpleType>
        <xsd:restriction base="dms:Text">
          <xsd:maxLength value="255"/>
        </xsd:restriction>
      </xsd:simpleType>
    </xsd:element>
    <xsd:element name="Categoria" ma:index="9" nillable="true" ma:displayName="Categoria" ma:default="Día 1" ma:format="Dropdown" ma:internalName="Categoria">
      <xsd:simpleType>
        <xsd:restriction base="dms:Choice">
          <xsd:enumeration value="Día 1"/>
          <xsd:enumeration value="Día 2"/>
          <xsd:enumeration value="Día 3"/>
          <xsd:enumeration value="Día 4"/>
          <xsd:enumeration value="Foto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ia xmlns="309d77d8-10e9-4602-be2a-b208202fbb6f">Día 1</Categoria>
    <url_documento xmlns="309d77d8-10e9-4602-be2a-b208202fbb6f">/APR/documentos/EscuelaDirigentesAPR/presentacionAguaySaneamiento.pptx</url_documento>
  </documentManagement>
</p:properties>
</file>

<file path=customXml/itemProps1.xml><?xml version="1.0" encoding="utf-8"?>
<ds:datastoreItem xmlns:ds="http://schemas.openxmlformats.org/officeDocument/2006/customXml" ds:itemID="{26B2B1CE-C665-48EA-B8B3-75E3C7993987}"/>
</file>

<file path=customXml/itemProps2.xml><?xml version="1.0" encoding="utf-8"?>
<ds:datastoreItem xmlns:ds="http://schemas.openxmlformats.org/officeDocument/2006/customXml" ds:itemID="{4C7FE99C-7357-40EF-9499-7302F33838F6}"/>
</file>

<file path=customXml/itemProps3.xml><?xml version="1.0" encoding="utf-8"?>
<ds:datastoreItem xmlns:ds="http://schemas.openxmlformats.org/officeDocument/2006/customXml" ds:itemID="{E1D3D4C2-2C32-43FF-9446-BE9F8A8B2832}"/>
</file>

<file path=docProps/app.xml><?xml version="1.0" encoding="utf-8"?>
<Properties xmlns="http://schemas.openxmlformats.org/officeDocument/2006/extended-properties" xmlns:vt="http://schemas.openxmlformats.org/officeDocument/2006/docPropsVTypes">
  <TotalTime>8190</TotalTime>
  <Words>1259</Words>
  <Application>Microsoft Office PowerPoint</Application>
  <PresentationFormat>Carta (216 x 279 mm)</PresentationFormat>
  <Paragraphs>385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1_Office Theme</vt:lpstr>
      <vt:lpstr>3_Office Theme</vt:lpstr>
      <vt:lpstr>4_Office Theme</vt:lpstr>
      <vt:lpstr>Office Theme</vt:lpstr>
      <vt:lpstr>PROGRAMA PLAN PILOTO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Agua y Saneamiento</dc:title>
  <dc:creator>Paula Zarricueta Carmona (DOH)</dc:creator>
  <cp:lastModifiedBy>Carmen Sancristóbal Gaona (DOH)</cp:lastModifiedBy>
  <cp:revision>359</cp:revision>
  <cp:lastPrinted>2015-07-22T18:13:51Z</cp:lastPrinted>
  <dcterms:created xsi:type="dcterms:W3CDTF">2014-05-13T14:53:41Z</dcterms:created>
  <dcterms:modified xsi:type="dcterms:W3CDTF">2015-11-06T17:18:30Z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0x010100C091904EEFF6B94C913A8A690B15F03E</vt:lpwstr>
  </property>
</Properties>
</file>